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8"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3864"/>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F6ED4-18BB-7844-8999-11C945CD6B49}" v="694" dt="2024-05-30T11:54:28.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autoAdjust="0"/>
    <p:restoredTop sz="94724" autoAdjust="0"/>
  </p:normalViewPr>
  <p:slideViewPr>
    <p:cSldViewPr snapToGrid="0" snapToObjects="1" showGuides="1">
      <p:cViewPr>
        <p:scale>
          <a:sx n="56" d="100"/>
          <a:sy n="56" d="100"/>
        </p:scale>
        <p:origin x="2056" y="200"/>
      </p:cViewPr>
      <p:guideLst>
        <p:guide orient="horz" pos="265"/>
        <p:guide orient="horz" pos="18541"/>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is Misjuns" userId="a26adf17-f5f9-4b17-be82-7ed0e4deddf3" providerId="ADAL" clId="{522AD5F2-1240-F648-A70D-3023D6A9262E}"/>
    <pc:docChg chg="undo custSel modSld">
      <pc:chgData name="Alvis Misjuns" userId="a26adf17-f5f9-4b17-be82-7ed0e4deddf3" providerId="ADAL" clId="{522AD5F2-1240-F648-A70D-3023D6A9262E}" dt="2024-05-30T19:42:31.012" v="2809" actId="20577"/>
      <pc:docMkLst>
        <pc:docMk/>
      </pc:docMkLst>
      <pc:sldChg chg="addSp delSp modSp">
        <pc:chgData name="Alvis Misjuns" userId="a26adf17-f5f9-4b17-be82-7ed0e4deddf3" providerId="ADAL" clId="{522AD5F2-1240-F648-A70D-3023D6A9262E}" dt="2024-05-30T19:42:31.012" v="2809" actId="20577"/>
        <pc:sldMkLst>
          <pc:docMk/>
          <pc:sldMk cId="2744535579" sldId="258"/>
        </pc:sldMkLst>
        <pc:spChg chg="mod">
          <ac:chgData name="Alvis Misjuns" userId="a26adf17-f5f9-4b17-be82-7ed0e4deddf3" providerId="ADAL" clId="{522AD5F2-1240-F648-A70D-3023D6A9262E}" dt="2024-05-30T19:42:31.012" v="2809" actId="20577"/>
          <ac:spMkLst>
            <pc:docMk/>
            <pc:sldMk cId="2744535579" sldId="258"/>
            <ac:spMk id="2" creationId="{94BF9C3F-CDFF-4F83-4C13-624A223AEFF8}"/>
          </ac:spMkLst>
        </pc:spChg>
        <pc:spChg chg="mod">
          <ac:chgData name="Alvis Misjuns" userId="a26adf17-f5f9-4b17-be82-7ed0e4deddf3" providerId="ADAL" clId="{522AD5F2-1240-F648-A70D-3023D6A9262E}" dt="2024-05-30T06:26:45.633" v="1456" actId="1036"/>
          <ac:spMkLst>
            <pc:docMk/>
            <pc:sldMk cId="2744535579" sldId="258"/>
            <ac:spMk id="7" creationId="{7256DDE5-B2D5-DB8B-DDA4-04D5A709C8FC}"/>
          </ac:spMkLst>
        </pc:spChg>
        <pc:spChg chg="mod">
          <ac:chgData name="Alvis Misjuns" userId="a26adf17-f5f9-4b17-be82-7ed0e4deddf3" providerId="ADAL" clId="{522AD5F2-1240-F648-A70D-3023D6A9262E}" dt="2024-05-30T06:34:16.419" v="2002" actId="1036"/>
          <ac:spMkLst>
            <pc:docMk/>
            <pc:sldMk cId="2744535579" sldId="258"/>
            <ac:spMk id="9" creationId="{0A576C81-5C5A-2F04-C202-6C233F6B55A6}"/>
          </ac:spMkLst>
        </pc:spChg>
        <pc:spChg chg="mod">
          <ac:chgData name="Alvis Misjuns" userId="a26adf17-f5f9-4b17-be82-7ed0e4deddf3" providerId="ADAL" clId="{522AD5F2-1240-F648-A70D-3023D6A9262E}" dt="2024-05-30T06:34:16.419" v="2002" actId="1036"/>
          <ac:spMkLst>
            <pc:docMk/>
            <pc:sldMk cId="2744535579" sldId="258"/>
            <ac:spMk id="10" creationId="{A5FECBFA-F7EE-4C4B-E1C3-18764914D15C}"/>
          </ac:spMkLst>
        </pc:spChg>
        <pc:spChg chg="mod">
          <ac:chgData name="Alvis Misjuns" userId="a26adf17-f5f9-4b17-be82-7ed0e4deddf3" providerId="ADAL" clId="{522AD5F2-1240-F648-A70D-3023D6A9262E}" dt="2024-05-30T19:19:08.272" v="2198" actId="20577"/>
          <ac:spMkLst>
            <pc:docMk/>
            <pc:sldMk cId="2744535579" sldId="258"/>
            <ac:spMk id="11" creationId="{6CE6CB19-5FDF-4817-2D0D-45C81289191C}"/>
          </ac:spMkLst>
        </pc:spChg>
        <pc:spChg chg="mod">
          <ac:chgData name="Alvis Misjuns" userId="a26adf17-f5f9-4b17-be82-7ed0e4deddf3" providerId="ADAL" clId="{522AD5F2-1240-F648-A70D-3023D6A9262E}" dt="2024-05-29T15:40:42.479" v="614" actId="20577"/>
          <ac:spMkLst>
            <pc:docMk/>
            <pc:sldMk cId="2744535579" sldId="258"/>
            <ac:spMk id="19" creationId="{EF828C3C-6EA5-5C76-A014-1EFEE1485DA2}"/>
          </ac:spMkLst>
        </pc:spChg>
        <pc:spChg chg="mod">
          <ac:chgData name="Alvis Misjuns" userId="a26adf17-f5f9-4b17-be82-7ed0e4deddf3" providerId="ADAL" clId="{522AD5F2-1240-F648-A70D-3023D6A9262E}" dt="2024-05-30T19:29:51.378" v="2374" actId="20577"/>
          <ac:spMkLst>
            <pc:docMk/>
            <pc:sldMk cId="2744535579" sldId="258"/>
            <ac:spMk id="21" creationId="{7E812F74-CB4F-0A75-39C9-0CBC38860575}"/>
          </ac:spMkLst>
        </pc:spChg>
        <pc:spChg chg="add mod">
          <ac:chgData name="Alvis Misjuns" userId="a26adf17-f5f9-4b17-be82-7ed0e4deddf3" providerId="ADAL" clId="{522AD5F2-1240-F648-A70D-3023D6A9262E}" dt="2024-05-30T06:26:15.597" v="1419" actId="108"/>
          <ac:spMkLst>
            <pc:docMk/>
            <pc:sldMk cId="2744535579" sldId="258"/>
            <ac:spMk id="22" creationId="{505715B5-6405-8569-21CC-52F1D4580A83}"/>
          </ac:spMkLst>
        </pc:spChg>
        <pc:spChg chg="mod">
          <ac:chgData name="Alvis Misjuns" userId="a26adf17-f5f9-4b17-be82-7ed0e4deddf3" providerId="ADAL" clId="{522AD5F2-1240-F648-A70D-3023D6A9262E}" dt="2024-05-30T06:31:56.524" v="1809" actId="1036"/>
          <ac:spMkLst>
            <pc:docMk/>
            <pc:sldMk cId="2744535579" sldId="258"/>
            <ac:spMk id="23" creationId="{D38ED7DD-6B76-A91B-780C-2EBD03BF3A92}"/>
          </ac:spMkLst>
        </pc:spChg>
        <pc:spChg chg="mod">
          <ac:chgData name="Alvis Misjuns" userId="a26adf17-f5f9-4b17-be82-7ed0e4deddf3" providerId="ADAL" clId="{522AD5F2-1240-F648-A70D-3023D6A9262E}" dt="2024-05-30T19:10:59.643" v="2061" actId="255"/>
          <ac:spMkLst>
            <pc:docMk/>
            <pc:sldMk cId="2744535579" sldId="258"/>
            <ac:spMk id="27" creationId="{E6721A7A-02E4-AF9E-9514-E6B4BF256C5F}"/>
          </ac:spMkLst>
        </pc:spChg>
        <pc:spChg chg="mod">
          <ac:chgData name="Alvis Misjuns" userId="a26adf17-f5f9-4b17-be82-7ed0e4deddf3" providerId="ADAL" clId="{522AD5F2-1240-F648-A70D-3023D6A9262E}" dt="2024-05-30T06:15:06.955" v="1182" actId="20577"/>
          <ac:spMkLst>
            <pc:docMk/>
            <pc:sldMk cId="2744535579" sldId="258"/>
            <ac:spMk id="29" creationId="{DA39D6A6-B627-727F-5E4B-F2584D2E1CC6}"/>
          </ac:spMkLst>
        </pc:spChg>
        <pc:spChg chg="add mod">
          <ac:chgData name="Alvis Misjuns" userId="a26adf17-f5f9-4b17-be82-7ed0e4deddf3" providerId="ADAL" clId="{522AD5F2-1240-F648-A70D-3023D6A9262E}" dt="2024-05-30T06:16:07.769" v="1341" actId="20577"/>
          <ac:spMkLst>
            <pc:docMk/>
            <pc:sldMk cId="2744535579" sldId="258"/>
            <ac:spMk id="30" creationId="{7E4E5F73-0E3E-F782-8CA5-0A8877CF76D9}"/>
          </ac:spMkLst>
        </pc:spChg>
        <pc:spChg chg="mod">
          <ac:chgData name="Alvis Misjuns" userId="a26adf17-f5f9-4b17-be82-7ed0e4deddf3" providerId="ADAL" clId="{522AD5F2-1240-F648-A70D-3023D6A9262E}" dt="2024-05-30T06:12:40.670" v="1143" actId="20577"/>
          <ac:spMkLst>
            <pc:docMk/>
            <pc:sldMk cId="2744535579" sldId="258"/>
            <ac:spMk id="34" creationId="{D487B0BA-44CA-E4DB-0F5A-E504C1C89AE0}"/>
          </ac:spMkLst>
        </pc:spChg>
        <pc:spChg chg="mod">
          <ac:chgData name="Alvis Misjuns" userId="a26adf17-f5f9-4b17-be82-7ed0e4deddf3" providerId="ADAL" clId="{522AD5F2-1240-F648-A70D-3023D6A9262E}" dt="2024-05-30T06:34:34.483" v="2021" actId="1037"/>
          <ac:spMkLst>
            <pc:docMk/>
            <pc:sldMk cId="2744535579" sldId="258"/>
            <ac:spMk id="38" creationId="{A96DA878-72C7-C34E-29AD-F6553966C2EB}"/>
          </ac:spMkLst>
        </pc:spChg>
        <pc:spChg chg="add del">
          <ac:chgData name="Alvis Misjuns" userId="a26adf17-f5f9-4b17-be82-7ed0e4deddf3" providerId="ADAL" clId="{522AD5F2-1240-F648-A70D-3023D6A9262E}" dt="2024-05-30T19:05:53.252" v="2040" actId="22"/>
          <ac:spMkLst>
            <pc:docMk/>
            <pc:sldMk cId="2744535579" sldId="258"/>
            <ac:spMk id="41" creationId="{2419D2AF-F0A1-1B60-8F22-A8B0CF1E91F4}"/>
          </ac:spMkLst>
        </pc:spChg>
        <pc:picChg chg="mod">
          <ac:chgData name="Alvis Misjuns" userId="a26adf17-f5f9-4b17-be82-7ed0e4deddf3" providerId="ADAL" clId="{522AD5F2-1240-F648-A70D-3023D6A9262E}" dt="2024-05-30T06:13:23.523" v="1147" actId="1037"/>
          <ac:picMkLst>
            <pc:docMk/>
            <pc:sldMk cId="2744535579" sldId="258"/>
            <ac:picMk id="31" creationId="{6D5F7315-B717-2549-F536-D179929C93E0}"/>
          </ac:picMkLst>
        </pc:picChg>
      </pc:sldChg>
    </pc:docChg>
  </pc:docChgLst>
  <pc:docChgLst>
    <pc:chgData name="Alvis Misjuns" userId="S::alvis.misjuns@va.lv::a26adf17-f5f9-4b17-be82-7ed0e4deddf3" providerId="AD" clId="Web-{F28432CF-0C4F-AF5B-852D-6157D68D15FF}"/>
    <pc:docChg chg="modSld">
      <pc:chgData name="Alvis Misjuns" userId="S::alvis.misjuns@va.lv::a26adf17-f5f9-4b17-be82-7ed0e4deddf3" providerId="AD" clId="Web-{F28432CF-0C4F-AF5B-852D-6157D68D15FF}" dt="2024-05-29T14:47:55.168" v="2038" actId="1076"/>
      <pc:docMkLst>
        <pc:docMk/>
      </pc:docMkLst>
      <pc:sldChg chg="addSp delSp modSp">
        <pc:chgData name="Alvis Misjuns" userId="S::alvis.misjuns@va.lv::a26adf17-f5f9-4b17-be82-7ed0e4deddf3" providerId="AD" clId="Web-{F28432CF-0C4F-AF5B-852D-6157D68D15FF}" dt="2024-05-29T14:47:55.168" v="2038" actId="1076"/>
        <pc:sldMkLst>
          <pc:docMk/>
          <pc:sldMk cId="2744535579" sldId="258"/>
        </pc:sldMkLst>
        <pc:spChg chg="add del mod">
          <ac:chgData name="Alvis Misjuns" userId="S::alvis.misjuns@va.lv::a26adf17-f5f9-4b17-be82-7ed0e4deddf3" providerId="AD" clId="Web-{F28432CF-0C4F-AF5B-852D-6157D68D15FF}" dt="2024-05-29T14:26:29.059" v="1529" actId="20577"/>
          <ac:spMkLst>
            <pc:docMk/>
            <pc:sldMk cId="2744535579" sldId="258"/>
            <ac:spMk id="2" creationId="{94BF9C3F-CDFF-4F83-4C13-624A223AEFF8}"/>
          </ac:spMkLst>
        </pc:spChg>
        <pc:spChg chg="mod">
          <ac:chgData name="Alvis Misjuns" userId="S::alvis.misjuns@va.lv::a26adf17-f5f9-4b17-be82-7ed0e4deddf3" providerId="AD" clId="Web-{F28432CF-0C4F-AF5B-852D-6157D68D15FF}" dt="2024-05-29T06:58:04.376" v="26" actId="20577"/>
          <ac:spMkLst>
            <pc:docMk/>
            <pc:sldMk cId="2744535579" sldId="258"/>
            <ac:spMk id="3" creationId="{C1DDD53F-1B13-4853-CA49-1F664B33EDE1}"/>
          </ac:spMkLst>
        </pc:spChg>
        <pc:spChg chg="mod">
          <ac:chgData name="Alvis Misjuns" userId="S::alvis.misjuns@va.lv::a26adf17-f5f9-4b17-be82-7ed0e4deddf3" providerId="AD" clId="Web-{F28432CF-0C4F-AF5B-852D-6157D68D15FF}" dt="2024-05-29T14:25:19.636" v="1516" actId="1076"/>
          <ac:spMkLst>
            <pc:docMk/>
            <pc:sldMk cId="2744535579" sldId="258"/>
            <ac:spMk id="4" creationId="{D3F3E970-12C0-426D-4EC7-4ECA9CAFED3D}"/>
          </ac:spMkLst>
        </pc:spChg>
        <pc:spChg chg="del mod">
          <ac:chgData name="Alvis Misjuns" userId="S::alvis.misjuns@va.lv::a26adf17-f5f9-4b17-be82-7ed0e4deddf3" providerId="AD" clId="Web-{F28432CF-0C4F-AF5B-852D-6157D68D15FF}" dt="2024-05-29T07:43:57.327" v="934"/>
          <ac:spMkLst>
            <pc:docMk/>
            <pc:sldMk cId="2744535579" sldId="258"/>
            <ac:spMk id="5" creationId="{81449285-033E-D0C1-DA23-AD9CAAF8B4D4}"/>
          </ac:spMkLst>
        </pc:spChg>
        <pc:spChg chg="add mod">
          <ac:chgData name="Alvis Misjuns" userId="S::alvis.misjuns@va.lv::a26adf17-f5f9-4b17-be82-7ed0e4deddf3" providerId="AD" clId="Web-{F28432CF-0C4F-AF5B-852D-6157D68D15FF}" dt="2024-05-29T14:24:52.244" v="1509" actId="1076"/>
          <ac:spMkLst>
            <pc:docMk/>
            <pc:sldMk cId="2744535579" sldId="258"/>
            <ac:spMk id="6" creationId="{37FE9178-4324-B39F-EAC6-B414057DBAB7}"/>
          </ac:spMkLst>
        </pc:spChg>
        <pc:spChg chg="del mod">
          <ac:chgData name="Alvis Misjuns" userId="S::alvis.misjuns@va.lv::a26adf17-f5f9-4b17-be82-7ed0e4deddf3" providerId="AD" clId="Web-{F28432CF-0C4F-AF5B-852D-6157D68D15FF}" dt="2024-05-29T07:43:53.483" v="933"/>
          <ac:spMkLst>
            <pc:docMk/>
            <pc:sldMk cId="2744535579" sldId="258"/>
            <ac:spMk id="6" creationId="{C8428546-4B8F-ED87-4FBD-AEBA5D065157}"/>
          </ac:spMkLst>
        </pc:spChg>
        <pc:spChg chg="mod">
          <ac:chgData name="Alvis Misjuns" userId="S::alvis.misjuns@va.lv::a26adf17-f5f9-4b17-be82-7ed0e4deddf3" providerId="AD" clId="Web-{F28432CF-0C4F-AF5B-852D-6157D68D15FF}" dt="2024-05-29T07:51:58.947" v="1189" actId="1076"/>
          <ac:spMkLst>
            <pc:docMk/>
            <pc:sldMk cId="2744535579" sldId="258"/>
            <ac:spMk id="7" creationId="{7256DDE5-B2D5-DB8B-DDA4-04D5A709C8FC}"/>
          </ac:spMkLst>
        </pc:spChg>
        <pc:spChg chg="del mod">
          <ac:chgData name="Alvis Misjuns" userId="S::alvis.misjuns@va.lv::a26adf17-f5f9-4b17-be82-7ed0e4deddf3" providerId="AD" clId="Web-{F28432CF-0C4F-AF5B-852D-6157D68D15FF}" dt="2024-05-29T07:49:30.819" v="1133"/>
          <ac:spMkLst>
            <pc:docMk/>
            <pc:sldMk cId="2744535579" sldId="258"/>
            <ac:spMk id="8" creationId="{0B8CD334-7767-302B-F915-1C8696F87143}"/>
          </ac:spMkLst>
        </pc:spChg>
        <pc:spChg chg="mod">
          <ac:chgData name="Alvis Misjuns" userId="S::alvis.misjuns@va.lv::a26adf17-f5f9-4b17-be82-7ed0e4deddf3" providerId="AD" clId="Web-{F28432CF-0C4F-AF5B-852D-6157D68D15FF}" dt="2024-05-29T07:50:50.571" v="1172" actId="1076"/>
          <ac:spMkLst>
            <pc:docMk/>
            <pc:sldMk cId="2744535579" sldId="258"/>
            <ac:spMk id="9" creationId="{0A576C81-5C5A-2F04-C202-6C233F6B55A6}"/>
          </ac:spMkLst>
        </pc:spChg>
        <pc:spChg chg="mod">
          <ac:chgData name="Alvis Misjuns" userId="S::alvis.misjuns@va.lv::a26adf17-f5f9-4b17-be82-7ed0e4deddf3" providerId="AD" clId="Web-{F28432CF-0C4F-AF5B-852D-6157D68D15FF}" dt="2024-05-29T07:50:50.696" v="1173" actId="1076"/>
          <ac:spMkLst>
            <pc:docMk/>
            <pc:sldMk cId="2744535579" sldId="258"/>
            <ac:spMk id="10" creationId="{A5FECBFA-F7EE-4C4B-E1C3-18764914D15C}"/>
          </ac:spMkLst>
        </pc:spChg>
        <pc:spChg chg="mod">
          <ac:chgData name="Alvis Misjuns" userId="S::alvis.misjuns@va.lv::a26adf17-f5f9-4b17-be82-7ed0e4deddf3" providerId="AD" clId="Web-{F28432CF-0C4F-AF5B-852D-6157D68D15FF}" dt="2024-05-29T14:27:00.294" v="1533" actId="1076"/>
          <ac:spMkLst>
            <pc:docMk/>
            <pc:sldMk cId="2744535579" sldId="258"/>
            <ac:spMk id="11" creationId="{6CE6CB19-5FDF-4817-2D0D-45C81289191C}"/>
          </ac:spMkLst>
        </pc:spChg>
        <pc:spChg chg="mod">
          <ac:chgData name="Alvis Misjuns" userId="S::alvis.misjuns@va.lv::a26adf17-f5f9-4b17-be82-7ed0e4deddf3" providerId="AD" clId="Web-{F28432CF-0C4F-AF5B-852D-6157D68D15FF}" dt="2024-05-29T06:56:13.155" v="15" actId="20577"/>
          <ac:spMkLst>
            <pc:docMk/>
            <pc:sldMk cId="2744535579" sldId="258"/>
            <ac:spMk id="12" creationId="{170C702E-5733-3AD1-2B4C-BBEC7FAEB840}"/>
          </ac:spMkLst>
        </pc:spChg>
        <pc:spChg chg="mod">
          <ac:chgData name="Alvis Misjuns" userId="S::alvis.misjuns@va.lv::a26adf17-f5f9-4b17-be82-7ed0e4deddf3" providerId="AD" clId="Web-{F28432CF-0C4F-AF5B-852D-6157D68D15FF}" dt="2024-05-29T06:55:50.311" v="13" actId="20577"/>
          <ac:spMkLst>
            <pc:docMk/>
            <pc:sldMk cId="2744535579" sldId="258"/>
            <ac:spMk id="13" creationId="{7A884C8C-B5A3-EA17-D7AF-8FB21EF3CA9F}"/>
          </ac:spMkLst>
        </pc:spChg>
        <pc:spChg chg="mod">
          <ac:chgData name="Alvis Misjuns" userId="S::alvis.misjuns@va.lv::a26adf17-f5f9-4b17-be82-7ed0e4deddf3" providerId="AD" clId="Web-{F28432CF-0C4F-AF5B-852D-6157D68D15FF}" dt="2024-05-29T06:55:12.232" v="3" actId="20577"/>
          <ac:spMkLst>
            <pc:docMk/>
            <pc:sldMk cId="2744535579" sldId="258"/>
            <ac:spMk id="14" creationId="{17EE85F2-D9C7-0A56-452D-D273FBBA9DA2}"/>
          </ac:spMkLst>
        </pc:spChg>
        <pc:spChg chg="add mod">
          <ac:chgData name="Alvis Misjuns" userId="S::alvis.misjuns@va.lv::a26adf17-f5f9-4b17-be82-7ed0e4deddf3" providerId="AD" clId="Web-{F28432CF-0C4F-AF5B-852D-6157D68D15FF}" dt="2024-05-29T14:30:37.190" v="1597" actId="1076"/>
          <ac:spMkLst>
            <pc:docMk/>
            <pc:sldMk cId="2744535579" sldId="258"/>
            <ac:spMk id="19" creationId="{EF828C3C-6EA5-5C76-A014-1EFEE1485DA2}"/>
          </ac:spMkLst>
        </pc:spChg>
        <pc:spChg chg="add mod">
          <ac:chgData name="Alvis Misjuns" userId="S::alvis.misjuns@va.lv::a26adf17-f5f9-4b17-be82-7ed0e4deddf3" providerId="AD" clId="Web-{F28432CF-0C4F-AF5B-852D-6157D68D15FF}" dt="2024-05-29T14:25:01.823" v="1513" actId="14100"/>
          <ac:spMkLst>
            <pc:docMk/>
            <pc:sldMk cId="2744535579" sldId="258"/>
            <ac:spMk id="20" creationId="{86EBD93C-5028-6235-AF5E-242675D9D846}"/>
          </ac:spMkLst>
        </pc:spChg>
        <pc:spChg chg="add mod">
          <ac:chgData name="Alvis Misjuns" userId="S::alvis.misjuns@va.lv::a26adf17-f5f9-4b17-be82-7ed0e4deddf3" providerId="AD" clId="Web-{F28432CF-0C4F-AF5B-852D-6157D68D15FF}" dt="2024-05-29T14:42:09.097" v="1904" actId="20577"/>
          <ac:spMkLst>
            <pc:docMk/>
            <pc:sldMk cId="2744535579" sldId="258"/>
            <ac:spMk id="21" creationId="{7E812F74-CB4F-0A75-39C9-0CBC38860575}"/>
          </ac:spMkLst>
        </pc:spChg>
        <pc:spChg chg="add mod">
          <ac:chgData name="Alvis Misjuns" userId="S::alvis.misjuns@va.lv::a26adf17-f5f9-4b17-be82-7ed0e4deddf3" providerId="AD" clId="Web-{F28432CF-0C4F-AF5B-852D-6157D68D15FF}" dt="2024-05-29T07:51:52.916" v="1187" actId="1076"/>
          <ac:spMkLst>
            <pc:docMk/>
            <pc:sldMk cId="2744535579" sldId="258"/>
            <ac:spMk id="23" creationId="{D38ED7DD-6B76-A91B-780C-2EBD03BF3A92}"/>
          </ac:spMkLst>
        </pc:spChg>
        <pc:spChg chg="add del">
          <ac:chgData name="Alvis Misjuns" userId="S::alvis.misjuns@va.lv::a26adf17-f5f9-4b17-be82-7ed0e4deddf3" providerId="AD" clId="Web-{F28432CF-0C4F-AF5B-852D-6157D68D15FF}" dt="2024-05-29T07:17:31.371" v="363"/>
          <ac:spMkLst>
            <pc:docMk/>
            <pc:sldMk cId="2744535579" sldId="258"/>
            <ac:spMk id="25" creationId="{4C9CD11A-B7DE-1856-97F4-93775AEBCF31}"/>
          </ac:spMkLst>
        </pc:spChg>
        <pc:spChg chg="add mod">
          <ac:chgData name="Alvis Misjuns" userId="S::alvis.misjuns@va.lv::a26adf17-f5f9-4b17-be82-7ed0e4deddf3" providerId="AD" clId="Web-{F28432CF-0C4F-AF5B-852D-6157D68D15FF}" dt="2024-05-29T14:25:09.807" v="1515" actId="1076"/>
          <ac:spMkLst>
            <pc:docMk/>
            <pc:sldMk cId="2744535579" sldId="258"/>
            <ac:spMk id="25" creationId="{C22B18AA-CD61-825D-355E-2BFC2DB958E4}"/>
          </ac:spMkLst>
        </pc:spChg>
        <pc:spChg chg="add mod">
          <ac:chgData name="Alvis Misjuns" userId="S::alvis.misjuns@va.lv::a26adf17-f5f9-4b17-be82-7ed0e4deddf3" providerId="AD" clId="Web-{F28432CF-0C4F-AF5B-852D-6157D68D15FF}" dt="2024-05-29T14:45:51.993" v="1967" actId="1076"/>
          <ac:spMkLst>
            <pc:docMk/>
            <pc:sldMk cId="2744535579" sldId="258"/>
            <ac:spMk id="27" creationId="{E6721A7A-02E4-AF9E-9514-E6B4BF256C5F}"/>
          </ac:spMkLst>
        </pc:spChg>
        <pc:spChg chg="add mod">
          <ac:chgData name="Alvis Misjuns" userId="S::alvis.misjuns@va.lv::a26adf17-f5f9-4b17-be82-7ed0e4deddf3" providerId="AD" clId="Web-{F28432CF-0C4F-AF5B-852D-6157D68D15FF}" dt="2024-05-29T14:47:16.870" v="2033" actId="14100"/>
          <ac:spMkLst>
            <pc:docMk/>
            <pc:sldMk cId="2744535579" sldId="258"/>
            <ac:spMk id="29" creationId="{DA39D6A6-B627-727F-5E4B-F2584D2E1CC6}"/>
          </ac:spMkLst>
        </pc:spChg>
        <pc:spChg chg="add del mod">
          <ac:chgData name="Alvis Misjuns" userId="S::alvis.misjuns@va.lv::a26adf17-f5f9-4b17-be82-7ed0e4deddf3" providerId="AD" clId="Web-{F28432CF-0C4F-AF5B-852D-6157D68D15FF}" dt="2024-05-29T14:28:40.515" v="1583"/>
          <ac:spMkLst>
            <pc:docMk/>
            <pc:sldMk cId="2744535579" sldId="258"/>
            <ac:spMk id="32" creationId="{C0B3DC3A-D3CB-436F-E5D1-506AC53F734E}"/>
          </ac:spMkLst>
        </pc:spChg>
        <pc:spChg chg="add del mod">
          <ac:chgData name="Alvis Misjuns" userId="S::alvis.misjuns@va.lv::a26adf17-f5f9-4b17-be82-7ed0e4deddf3" providerId="AD" clId="Web-{F28432CF-0C4F-AF5B-852D-6157D68D15FF}" dt="2024-05-29T07:44:23.125" v="942"/>
          <ac:spMkLst>
            <pc:docMk/>
            <pc:sldMk cId="2744535579" sldId="258"/>
            <ac:spMk id="33" creationId="{6D253332-49E6-1946-7066-657E20294C9D}"/>
          </ac:spMkLst>
        </pc:spChg>
        <pc:spChg chg="add del mod">
          <ac:chgData name="Alvis Misjuns" userId="S::alvis.misjuns@va.lv::a26adf17-f5f9-4b17-be82-7ed0e4deddf3" providerId="AD" clId="Web-{F28432CF-0C4F-AF5B-852D-6157D68D15FF}" dt="2024-05-29T14:28:39.562" v="1582"/>
          <ac:spMkLst>
            <pc:docMk/>
            <pc:sldMk cId="2744535579" sldId="258"/>
            <ac:spMk id="33" creationId="{BF2181EB-84AC-C51E-4EDD-FB6B0BD05103}"/>
          </ac:spMkLst>
        </pc:spChg>
        <pc:spChg chg="add mod">
          <ac:chgData name="Alvis Misjuns" userId="S::alvis.misjuns@va.lv::a26adf17-f5f9-4b17-be82-7ed0e4deddf3" providerId="AD" clId="Web-{F28432CF-0C4F-AF5B-852D-6157D68D15FF}" dt="2024-05-29T14:47:11.714" v="2032" actId="1076"/>
          <ac:spMkLst>
            <pc:docMk/>
            <pc:sldMk cId="2744535579" sldId="258"/>
            <ac:spMk id="34" creationId="{D487B0BA-44CA-E4DB-0F5A-E504C1C89AE0}"/>
          </ac:spMkLst>
        </pc:spChg>
        <pc:spChg chg="add del">
          <ac:chgData name="Alvis Misjuns" userId="S::alvis.misjuns@va.lv::a26adf17-f5f9-4b17-be82-7ed0e4deddf3" providerId="AD" clId="Web-{F28432CF-0C4F-AF5B-852D-6157D68D15FF}" dt="2024-05-29T14:28:48.844" v="1585"/>
          <ac:spMkLst>
            <pc:docMk/>
            <pc:sldMk cId="2744535579" sldId="258"/>
            <ac:spMk id="35" creationId="{C3B3B944-A937-035B-9361-A4258D742E31}"/>
          </ac:spMkLst>
        </pc:spChg>
        <pc:spChg chg="add mod">
          <ac:chgData name="Alvis Misjuns" userId="S::alvis.misjuns@va.lv::a26adf17-f5f9-4b17-be82-7ed0e4deddf3" providerId="AD" clId="Web-{F28432CF-0C4F-AF5B-852D-6157D68D15FF}" dt="2024-05-29T14:30:30.799" v="1596" actId="1076"/>
          <ac:spMkLst>
            <pc:docMk/>
            <pc:sldMk cId="2744535579" sldId="258"/>
            <ac:spMk id="36" creationId="{D41E3167-9316-E66D-BB8B-13A3E6B4603A}"/>
          </ac:spMkLst>
        </pc:spChg>
        <pc:spChg chg="add del mod">
          <ac:chgData name="Alvis Misjuns" userId="S::alvis.misjuns@va.lv::a26adf17-f5f9-4b17-be82-7ed0e4deddf3" providerId="AD" clId="Web-{F28432CF-0C4F-AF5B-852D-6157D68D15FF}" dt="2024-05-29T07:51:01.290" v="1177"/>
          <ac:spMkLst>
            <pc:docMk/>
            <pc:sldMk cId="2744535579" sldId="258"/>
            <ac:spMk id="36" creationId="{E6759814-366A-E8D1-3DC4-82DB7301EDD9}"/>
          </ac:spMkLst>
        </pc:spChg>
        <pc:spChg chg="add mod">
          <ac:chgData name="Alvis Misjuns" userId="S::alvis.misjuns@va.lv::a26adf17-f5f9-4b17-be82-7ed0e4deddf3" providerId="AD" clId="Web-{F28432CF-0C4F-AF5B-852D-6157D68D15FF}" dt="2024-05-29T14:26:32.434" v="1530" actId="20577"/>
          <ac:spMkLst>
            <pc:docMk/>
            <pc:sldMk cId="2744535579" sldId="258"/>
            <ac:spMk id="38" creationId="{A96DA878-72C7-C34E-29AD-F6553966C2EB}"/>
          </ac:spMkLst>
        </pc:spChg>
        <pc:picChg chg="add mod">
          <ac:chgData name="Alvis Misjuns" userId="S::alvis.misjuns@va.lv::a26adf17-f5f9-4b17-be82-7ed0e4deddf3" providerId="AD" clId="Web-{F28432CF-0C4F-AF5B-852D-6157D68D15FF}" dt="2024-05-29T14:24:47.666" v="1508" actId="14100"/>
          <ac:picMkLst>
            <pc:docMk/>
            <pc:sldMk cId="2744535579" sldId="258"/>
            <ac:picMk id="5" creationId="{B14EDCB3-A5C0-367C-20B0-595A0B9B0F8A}"/>
          </ac:picMkLst>
        </pc:picChg>
        <pc:picChg chg="add del mod">
          <ac:chgData name="Alvis Misjuns" userId="S::alvis.misjuns@va.lv::a26adf17-f5f9-4b17-be82-7ed0e4deddf3" providerId="AD" clId="Web-{F28432CF-0C4F-AF5B-852D-6157D68D15FF}" dt="2024-05-29T14:14:11.838" v="1430"/>
          <ac:picMkLst>
            <pc:docMk/>
            <pc:sldMk cId="2744535579" sldId="258"/>
            <ac:picMk id="8" creationId="{D6675A7C-6455-8251-4812-AFFB11846B1E}"/>
          </ac:picMkLst>
        </pc:picChg>
        <pc:picChg chg="add mod">
          <ac:chgData name="Alvis Misjuns" userId="S::alvis.misjuns@va.lv::a26adf17-f5f9-4b17-be82-7ed0e4deddf3" providerId="AD" clId="Web-{F28432CF-0C4F-AF5B-852D-6157D68D15FF}" dt="2024-05-29T14:24:56.026" v="1511" actId="14100"/>
          <ac:picMkLst>
            <pc:docMk/>
            <pc:sldMk cId="2744535579" sldId="258"/>
            <ac:picMk id="17" creationId="{25248A7C-E962-EF83-9DAF-11926B515CF9}"/>
          </ac:picMkLst>
        </pc:picChg>
        <pc:picChg chg="add del mod">
          <ac:chgData name="Alvis Misjuns" userId="S::alvis.misjuns@va.lv::a26adf17-f5f9-4b17-be82-7ed0e4deddf3" providerId="AD" clId="Web-{F28432CF-0C4F-AF5B-852D-6157D68D15FF}" dt="2024-05-29T14:16:11.825" v="1453"/>
          <ac:picMkLst>
            <pc:docMk/>
            <pc:sldMk cId="2744535579" sldId="258"/>
            <ac:picMk id="22" creationId="{E5B93249-B1C3-1CB7-0723-1ABB6329D096}"/>
          </ac:picMkLst>
        </pc:picChg>
        <pc:picChg chg="add mod">
          <ac:chgData name="Alvis Misjuns" userId="S::alvis.misjuns@va.lv::a26adf17-f5f9-4b17-be82-7ed0e4deddf3" providerId="AD" clId="Web-{F28432CF-0C4F-AF5B-852D-6157D68D15FF}" dt="2024-05-29T14:25:04.838" v="1514" actId="1076"/>
          <ac:picMkLst>
            <pc:docMk/>
            <pc:sldMk cId="2744535579" sldId="258"/>
            <ac:picMk id="24" creationId="{80086611-EEA8-FAD6-07C4-E8A87053C316}"/>
          </ac:picMkLst>
        </pc:picChg>
        <pc:picChg chg="add mod">
          <ac:chgData name="Alvis Misjuns" userId="S::alvis.misjuns@va.lv::a26adf17-f5f9-4b17-be82-7ed0e4deddf3" providerId="AD" clId="Web-{F28432CF-0C4F-AF5B-852D-6157D68D15FF}" dt="2024-05-29T14:25:22.792" v="1517" actId="1076"/>
          <ac:picMkLst>
            <pc:docMk/>
            <pc:sldMk cId="2744535579" sldId="258"/>
            <ac:picMk id="26" creationId="{767BD9F4-9A68-B48F-7A31-A87FE516352D}"/>
          </ac:picMkLst>
        </pc:picChg>
        <pc:picChg chg="add del mod">
          <ac:chgData name="Alvis Misjuns" userId="S::alvis.misjuns@va.lv::a26adf17-f5f9-4b17-be82-7ed0e4deddf3" providerId="AD" clId="Web-{F28432CF-0C4F-AF5B-852D-6157D68D15FF}" dt="2024-05-29T07:29:23.964" v="443"/>
          <ac:picMkLst>
            <pc:docMk/>
            <pc:sldMk cId="2744535579" sldId="258"/>
            <ac:picMk id="28" creationId="{A7511D59-2FAA-FBFC-4580-23E9291EE057}"/>
          </ac:picMkLst>
        </pc:picChg>
        <pc:picChg chg="add del mod">
          <ac:chgData name="Alvis Misjuns" userId="S::alvis.misjuns@va.lv::a26adf17-f5f9-4b17-be82-7ed0e4deddf3" providerId="AD" clId="Web-{F28432CF-0C4F-AF5B-852D-6157D68D15FF}" dt="2024-05-29T14:42:21.801" v="1910"/>
          <ac:picMkLst>
            <pc:docMk/>
            <pc:sldMk cId="2744535579" sldId="258"/>
            <ac:picMk id="30" creationId="{4A47E35F-EAFF-148E-2764-ECCE3846CA90}"/>
          </ac:picMkLst>
        </pc:picChg>
        <pc:picChg chg="add mod">
          <ac:chgData name="Alvis Misjuns" userId="S::alvis.misjuns@va.lv::a26adf17-f5f9-4b17-be82-7ed0e4deddf3" providerId="AD" clId="Web-{F28432CF-0C4F-AF5B-852D-6157D68D15FF}" dt="2024-05-29T07:51:45.650" v="1185" actId="1076"/>
          <ac:picMkLst>
            <pc:docMk/>
            <pc:sldMk cId="2744535579" sldId="258"/>
            <ac:picMk id="31" creationId="{6D5F7315-B717-2549-F536-D179929C93E0}"/>
          </ac:picMkLst>
        </pc:picChg>
        <pc:picChg chg="add mod modCrop">
          <ac:chgData name="Alvis Misjuns" userId="S::alvis.misjuns@va.lv::a26adf17-f5f9-4b17-be82-7ed0e4deddf3" providerId="AD" clId="Web-{F28432CF-0C4F-AF5B-852D-6157D68D15FF}" dt="2024-05-29T14:47:55.168" v="2038" actId="1076"/>
          <ac:picMkLst>
            <pc:docMk/>
            <pc:sldMk cId="2744535579" sldId="258"/>
            <ac:picMk id="37" creationId="{2954EFD2-7375-E287-F598-5DE039AFE496}"/>
          </ac:picMkLst>
        </pc:picChg>
      </pc:sldChg>
    </pc:docChg>
  </pc:docChgLst>
  <pc:docChgLst>
    <pc:chgData name="Alvis Misjuns" userId="a26adf17-f5f9-4b17-be82-7ed0e4deddf3" providerId="ADAL" clId="{C5E43539-480E-49BB-9753-6E5BD6DB8636}"/>
    <pc:docChg chg="custSel modSld">
      <pc:chgData name="Alvis Misjuns" userId="a26adf17-f5f9-4b17-be82-7ed0e4deddf3" providerId="ADAL" clId="{C5E43539-480E-49BB-9753-6E5BD6DB8636}" dt="2024-05-31T06:44:21.191" v="132" actId="1076"/>
      <pc:docMkLst>
        <pc:docMk/>
      </pc:docMkLst>
      <pc:sldChg chg="addSp delSp modSp mod">
        <pc:chgData name="Alvis Misjuns" userId="a26adf17-f5f9-4b17-be82-7ed0e4deddf3" providerId="ADAL" clId="{C5E43539-480E-49BB-9753-6E5BD6DB8636}" dt="2024-05-31T06:44:21.191" v="132" actId="1076"/>
        <pc:sldMkLst>
          <pc:docMk/>
          <pc:sldMk cId="2744535579" sldId="258"/>
        </pc:sldMkLst>
        <pc:spChg chg="mod">
          <ac:chgData name="Alvis Misjuns" userId="a26adf17-f5f9-4b17-be82-7ed0e4deddf3" providerId="ADAL" clId="{C5E43539-480E-49BB-9753-6E5BD6DB8636}" dt="2024-05-30T20:22:21.018" v="32" actId="20577"/>
          <ac:spMkLst>
            <pc:docMk/>
            <pc:sldMk cId="2744535579" sldId="258"/>
            <ac:spMk id="2" creationId="{94BF9C3F-CDFF-4F83-4C13-624A223AEFF8}"/>
          </ac:spMkLst>
        </pc:spChg>
        <pc:spChg chg="mod">
          <ac:chgData name="Alvis Misjuns" userId="a26adf17-f5f9-4b17-be82-7ed0e4deddf3" providerId="ADAL" clId="{C5E43539-480E-49BB-9753-6E5BD6DB8636}" dt="2024-05-30T20:31:09.051" v="87" actId="1076"/>
          <ac:spMkLst>
            <pc:docMk/>
            <pc:sldMk cId="2744535579" sldId="258"/>
            <ac:spMk id="4" creationId="{D3F3E970-12C0-426D-4EC7-4ECA9CAFED3D}"/>
          </ac:spMkLst>
        </pc:spChg>
        <pc:spChg chg="mod">
          <ac:chgData name="Alvis Misjuns" userId="a26adf17-f5f9-4b17-be82-7ed0e4deddf3" providerId="ADAL" clId="{C5E43539-480E-49BB-9753-6E5BD6DB8636}" dt="2024-05-30T20:49:20.149" v="100" actId="1076"/>
          <ac:spMkLst>
            <pc:docMk/>
            <pc:sldMk cId="2744535579" sldId="258"/>
            <ac:spMk id="6" creationId="{37FE9178-4324-B39F-EAC6-B414057DBAB7}"/>
          </ac:spMkLst>
        </pc:spChg>
        <pc:spChg chg="mod">
          <ac:chgData name="Alvis Misjuns" userId="a26adf17-f5f9-4b17-be82-7ed0e4deddf3" providerId="ADAL" clId="{C5E43539-480E-49BB-9753-6E5BD6DB8636}" dt="2024-05-30T20:31:09.051" v="87" actId="1076"/>
          <ac:spMkLst>
            <pc:docMk/>
            <pc:sldMk cId="2744535579" sldId="258"/>
            <ac:spMk id="11" creationId="{6CE6CB19-5FDF-4817-2D0D-45C81289191C}"/>
          </ac:spMkLst>
        </pc:spChg>
        <pc:spChg chg="mod">
          <ac:chgData name="Alvis Misjuns" userId="a26adf17-f5f9-4b17-be82-7ed0e4deddf3" providerId="ADAL" clId="{C5E43539-480E-49BB-9753-6E5BD6DB8636}" dt="2024-05-30T20:31:04.251" v="86" actId="1076"/>
          <ac:spMkLst>
            <pc:docMk/>
            <pc:sldMk cId="2744535579" sldId="258"/>
            <ac:spMk id="19" creationId="{EF828C3C-6EA5-5C76-A014-1EFEE1485DA2}"/>
          </ac:spMkLst>
        </pc:spChg>
        <pc:spChg chg="del">
          <ac:chgData name="Alvis Misjuns" userId="a26adf17-f5f9-4b17-be82-7ed0e4deddf3" providerId="ADAL" clId="{C5E43539-480E-49BB-9753-6E5BD6DB8636}" dt="2024-05-30T20:49:12.713" v="96" actId="478"/>
          <ac:spMkLst>
            <pc:docMk/>
            <pc:sldMk cId="2744535579" sldId="258"/>
            <ac:spMk id="20" creationId="{86EBD93C-5028-6235-AF5E-242675D9D846}"/>
          </ac:spMkLst>
        </pc:spChg>
        <pc:spChg chg="mod">
          <ac:chgData name="Alvis Misjuns" userId="a26adf17-f5f9-4b17-be82-7ed0e4deddf3" providerId="ADAL" clId="{C5E43539-480E-49BB-9753-6E5BD6DB8636}" dt="2024-05-31T05:32:31.745" v="127" actId="20577"/>
          <ac:spMkLst>
            <pc:docMk/>
            <pc:sldMk cId="2744535579" sldId="258"/>
            <ac:spMk id="21" creationId="{7E812F74-CB4F-0A75-39C9-0CBC38860575}"/>
          </ac:spMkLst>
        </pc:spChg>
        <pc:spChg chg="del">
          <ac:chgData name="Alvis Misjuns" userId="a26adf17-f5f9-4b17-be82-7ed0e4deddf3" providerId="ADAL" clId="{C5E43539-480E-49BB-9753-6E5BD6DB8636}" dt="2024-05-30T20:49:13.472" v="97" actId="478"/>
          <ac:spMkLst>
            <pc:docMk/>
            <pc:sldMk cId="2744535579" sldId="258"/>
            <ac:spMk id="25" creationId="{C22B18AA-CD61-825D-355E-2BFC2DB958E4}"/>
          </ac:spMkLst>
        </pc:spChg>
        <pc:spChg chg="mod">
          <ac:chgData name="Alvis Misjuns" userId="a26adf17-f5f9-4b17-be82-7ed0e4deddf3" providerId="ADAL" clId="{C5E43539-480E-49BB-9753-6E5BD6DB8636}" dt="2024-05-31T05:39:12.715" v="128" actId="20577"/>
          <ac:spMkLst>
            <pc:docMk/>
            <pc:sldMk cId="2744535579" sldId="258"/>
            <ac:spMk id="29" creationId="{DA39D6A6-B627-727F-5E4B-F2584D2E1CC6}"/>
          </ac:spMkLst>
        </pc:spChg>
        <pc:spChg chg="mod">
          <ac:chgData name="Alvis Misjuns" userId="a26adf17-f5f9-4b17-be82-7ed0e4deddf3" providerId="ADAL" clId="{C5E43539-480E-49BB-9753-6E5BD6DB8636}" dt="2024-05-30T20:24:46.013" v="81" actId="20577"/>
          <ac:spMkLst>
            <pc:docMk/>
            <pc:sldMk cId="2744535579" sldId="258"/>
            <ac:spMk id="38" creationId="{A96DA878-72C7-C34E-29AD-F6553966C2EB}"/>
          </ac:spMkLst>
        </pc:spChg>
        <pc:picChg chg="del mod">
          <ac:chgData name="Alvis Misjuns" userId="a26adf17-f5f9-4b17-be82-7ed0e4deddf3" providerId="ADAL" clId="{C5E43539-480E-49BB-9753-6E5BD6DB8636}" dt="2024-05-30T20:48:45.032" v="88" actId="478"/>
          <ac:picMkLst>
            <pc:docMk/>
            <pc:sldMk cId="2744535579" sldId="258"/>
            <ac:picMk id="5" creationId="{B14EDCB3-A5C0-367C-20B0-595A0B9B0F8A}"/>
          </ac:picMkLst>
        </pc:picChg>
        <pc:picChg chg="add mod">
          <ac:chgData name="Alvis Misjuns" userId="a26adf17-f5f9-4b17-be82-7ed0e4deddf3" providerId="ADAL" clId="{C5E43539-480E-49BB-9753-6E5BD6DB8636}" dt="2024-05-31T06:44:21.191" v="132" actId="1076"/>
          <ac:picMkLst>
            <pc:docMk/>
            <pc:sldMk cId="2744535579" sldId="258"/>
            <ac:picMk id="17" creationId="{192BD02B-1C20-9176-E490-149D559A7EE0}"/>
          </ac:picMkLst>
        </pc:picChg>
        <pc:picChg chg="del">
          <ac:chgData name="Alvis Misjuns" userId="a26adf17-f5f9-4b17-be82-7ed0e4deddf3" providerId="ADAL" clId="{C5E43539-480E-49BB-9753-6E5BD6DB8636}" dt="2024-05-30T20:49:11.056" v="94" actId="478"/>
          <ac:picMkLst>
            <pc:docMk/>
            <pc:sldMk cId="2744535579" sldId="258"/>
            <ac:picMk id="17" creationId="{25248A7C-E962-EF83-9DAF-11926B515CF9}"/>
          </ac:picMkLst>
        </pc:picChg>
        <pc:picChg chg="del">
          <ac:chgData name="Alvis Misjuns" userId="a26adf17-f5f9-4b17-be82-7ed0e4deddf3" providerId="ADAL" clId="{C5E43539-480E-49BB-9753-6E5BD6DB8636}" dt="2024-05-30T20:49:11.672" v="95" actId="478"/>
          <ac:picMkLst>
            <pc:docMk/>
            <pc:sldMk cId="2744535579" sldId="258"/>
            <ac:picMk id="24" creationId="{80086611-EEA8-FAD6-07C4-E8A87053C316}"/>
          </ac:picMkLst>
        </pc:picChg>
        <pc:picChg chg="del">
          <ac:chgData name="Alvis Misjuns" userId="a26adf17-f5f9-4b17-be82-7ed0e4deddf3" providerId="ADAL" clId="{C5E43539-480E-49BB-9753-6E5BD6DB8636}" dt="2024-05-30T20:30:38.764" v="83" actId="478"/>
          <ac:picMkLst>
            <pc:docMk/>
            <pc:sldMk cId="2744535579" sldId="258"/>
            <ac:picMk id="26" creationId="{767BD9F4-9A68-B48F-7A31-A87FE516352D}"/>
          </ac:picMkLst>
        </pc:picChg>
        <pc:picChg chg="add mod">
          <ac:chgData name="Alvis Misjuns" userId="a26adf17-f5f9-4b17-be82-7ed0e4deddf3" providerId="ADAL" clId="{C5E43539-480E-49BB-9753-6E5BD6DB8636}" dt="2024-05-30T20:49:18.057" v="99" actId="14100"/>
          <ac:picMkLst>
            <pc:docMk/>
            <pc:sldMk cId="2744535579" sldId="258"/>
            <ac:picMk id="36" creationId="{353504E2-D7FB-8B23-9D13-54B3C5E70789}"/>
          </ac:picMkLst>
        </pc:picChg>
      </pc:sldChg>
    </pc:docChg>
  </pc:docChgLst>
  <pc:docChgLst>
    <pc:chgData name="Alvis Misjuns" userId="S::alvis.misjuns@va.lv::a26adf17-f5f9-4b17-be82-7ed0e4deddf3" providerId="AD" clId="Web-{0A3F6ED4-18BB-7844-8999-11C945CD6B49}"/>
    <pc:docChg chg="modSld">
      <pc:chgData name="Alvis Misjuns" userId="S::alvis.misjuns@va.lv::a26adf17-f5f9-4b17-be82-7ed0e4deddf3" providerId="AD" clId="Web-{0A3F6ED4-18BB-7844-8999-11C945CD6B49}" dt="2024-05-30T11:54:28.282" v="383" actId="14100"/>
      <pc:docMkLst>
        <pc:docMk/>
      </pc:docMkLst>
      <pc:sldChg chg="addSp delSp modSp">
        <pc:chgData name="Alvis Misjuns" userId="S::alvis.misjuns@va.lv::a26adf17-f5f9-4b17-be82-7ed0e4deddf3" providerId="AD" clId="Web-{0A3F6ED4-18BB-7844-8999-11C945CD6B49}" dt="2024-05-30T11:54:28.282" v="383" actId="14100"/>
        <pc:sldMkLst>
          <pc:docMk/>
          <pc:sldMk cId="2744535579" sldId="258"/>
        </pc:sldMkLst>
        <pc:spChg chg="mod">
          <ac:chgData name="Alvis Misjuns" userId="S::alvis.misjuns@va.lv::a26adf17-f5f9-4b17-be82-7ed0e4deddf3" providerId="AD" clId="Web-{0A3F6ED4-18BB-7844-8999-11C945CD6B49}" dt="2024-05-30T11:53:09.608" v="353" actId="20577"/>
          <ac:spMkLst>
            <pc:docMk/>
            <pc:sldMk cId="2744535579" sldId="258"/>
            <ac:spMk id="2" creationId="{94BF9C3F-CDFF-4F83-4C13-624A223AEFF8}"/>
          </ac:spMkLst>
        </pc:spChg>
        <pc:spChg chg="mod">
          <ac:chgData name="Alvis Misjuns" userId="S::alvis.misjuns@va.lv::a26adf17-f5f9-4b17-be82-7ed0e4deddf3" providerId="AD" clId="Web-{0A3F6ED4-18BB-7844-8999-11C945CD6B49}" dt="2024-05-30T11:54:28.282" v="383" actId="14100"/>
          <ac:spMkLst>
            <pc:docMk/>
            <pc:sldMk cId="2744535579" sldId="258"/>
            <ac:spMk id="7" creationId="{7256DDE5-B2D5-DB8B-DDA4-04D5A709C8FC}"/>
          </ac:spMkLst>
        </pc:spChg>
        <pc:spChg chg="mod">
          <ac:chgData name="Alvis Misjuns" userId="S::alvis.misjuns@va.lv::a26adf17-f5f9-4b17-be82-7ed0e4deddf3" providerId="AD" clId="Web-{0A3F6ED4-18BB-7844-8999-11C945CD6B49}" dt="2024-05-30T11:54:26.220" v="382" actId="14100"/>
          <ac:spMkLst>
            <pc:docMk/>
            <pc:sldMk cId="2744535579" sldId="258"/>
            <ac:spMk id="9" creationId="{0A576C81-5C5A-2F04-C202-6C233F6B55A6}"/>
          </ac:spMkLst>
        </pc:spChg>
        <pc:spChg chg="mod">
          <ac:chgData name="Alvis Misjuns" userId="S::alvis.misjuns@va.lv::a26adf17-f5f9-4b17-be82-7ed0e4deddf3" providerId="AD" clId="Web-{0A3F6ED4-18BB-7844-8999-11C945CD6B49}" dt="2024-05-30T08:30:01.026" v="169" actId="1076"/>
          <ac:spMkLst>
            <pc:docMk/>
            <pc:sldMk cId="2744535579" sldId="258"/>
            <ac:spMk id="10" creationId="{A5FECBFA-F7EE-4C4B-E1C3-18764914D15C}"/>
          </ac:spMkLst>
        </pc:spChg>
        <pc:spChg chg="mod">
          <ac:chgData name="Alvis Misjuns" userId="S::alvis.misjuns@va.lv::a26adf17-f5f9-4b17-be82-7ed0e4deddf3" providerId="AD" clId="Web-{0A3F6ED4-18BB-7844-8999-11C945CD6B49}" dt="2024-05-30T07:28:54.383" v="12" actId="20577"/>
          <ac:spMkLst>
            <pc:docMk/>
            <pc:sldMk cId="2744535579" sldId="258"/>
            <ac:spMk id="11" creationId="{6CE6CB19-5FDF-4817-2D0D-45C81289191C}"/>
          </ac:spMkLst>
        </pc:spChg>
        <pc:spChg chg="mod">
          <ac:chgData name="Alvis Misjuns" userId="S::alvis.misjuns@va.lv::a26adf17-f5f9-4b17-be82-7ed0e4deddf3" providerId="AD" clId="Web-{0A3F6ED4-18BB-7844-8999-11C945CD6B49}" dt="2024-05-30T08:28:02.241" v="138" actId="20577"/>
          <ac:spMkLst>
            <pc:docMk/>
            <pc:sldMk cId="2744535579" sldId="258"/>
            <ac:spMk id="12" creationId="{170C702E-5733-3AD1-2B4C-BBEC7FAEB840}"/>
          </ac:spMkLst>
        </pc:spChg>
        <pc:spChg chg="mod">
          <ac:chgData name="Alvis Misjuns" userId="S::alvis.misjuns@va.lv::a26adf17-f5f9-4b17-be82-7ed0e4deddf3" providerId="AD" clId="Web-{0A3F6ED4-18BB-7844-8999-11C945CD6B49}" dt="2024-05-30T08:23:06.341" v="114" actId="14100"/>
          <ac:spMkLst>
            <pc:docMk/>
            <pc:sldMk cId="2744535579" sldId="258"/>
            <ac:spMk id="19" creationId="{EF828C3C-6EA5-5C76-A014-1EFEE1485DA2}"/>
          </ac:spMkLst>
        </pc:spChg>
        <pc:spChg chg="mod">
          <ac:chgData name="Alvis Misjuns" userId="S::alvis.misjuns@va.lv::a26adf17-f5f9-4b17-be82-7ed0e4deddf3" providerId="AD" clId="Web-{0A3F6ED4-18BB-7844-8999-11C945CD6B49}" dt="2024-05-30T11:48:44.098" v="318" actId="20577"/>
          <ac:spMkLst>
            <pc:docMk/>
            <pc:sldMk cId="2744535579" sldId="258"/>
            <ac:spMk id="21" creationId="{7E812F74-CB4F-0A75-39C9-0CBC38860575}"/>
          </ac:spMkLst>
        </pc:spChg>
        <pc:spChg chg="mod">
          <ac:chgData name="Alvis Misjuns" userId="S::alvis.misjuns@va.lv::a26adf17-f5f9-4b17-be82-7ed0e4deddf3" providerId="AD" clId="Web-{0A3F6ED4-18BB-7844-8999-11C945CD6B49}" dt="2024-05-30T11:51:37.839" v="328" actId="20577"/>
          <ac:spMkLst>
            <pc:docMk/>
            <pc:sldMk cId="2744535579" sldId="258"/>
            <ac:spMk id="22" creationId="{505715B5-6405-8569-21CC-52F1D4580A83}"/>
          </ac:spMkLst>
        </pc:spChg>
        <pc:spChg chg="mod">
          <ac:chgData name="Alvis Misjuns" userId="S::alvis.misjuns@va.lv::a26adf17-f5f9-4b17-be82-7ed0e4deddf3" providerId="AD" clId="Web-{0A3F6ED4-18BB-7844-8999-11C945CD6B49}" dt="2024-05-30T08:24:29.422" v="135" actId="1076"/>
          <ac:spMkLst>
            <pc:docMk/>
            <pc:sldMk cId="2744535579" sldId="258"/>
            <ac:spMk id="25" creationId="{C22B18AA-CD61-825D-355E-2BFC2DB958E4}"/>
          </ac:spMkLst>
        </pc:spChg>
        <pc:spChg chg="mod">
          <ac:chgData name="Alvis Misjuns" userId="S::alvis.misjuns@va.lv::a26adf17-f5f9-4b17-be82-7ed0e4deddf3" providerId="AD" clId="Web-{0A3F6ED4-18BB-7844-8999-11C945CD6B49}" dt="2024-05-30T11:31:25.984" v="237" actId="20577"/>
          <ac:spMkLst>
            <pc:docMk/>
            <pc:sldMk cId="2744535579" sldId="258"/>
            <ac:spMk id="27" creationId="{E6721A7A-02E4-AF9E-9514-E6B4BF256C5F}"/>
          </ac:spMkLst>
        </pc:spChg>
        <pc:spChg chg="mod">
          <ac:chgData name="Alvis Misjuns" userId="S::alvis.misjuns@va.lv::a26adf17-f5f9-4b17-be82-7ed0e4deddf3" providerId="AD" clId="Web-{0A3F6ED4-18BB-7844-8999-11C945CD6B49}" dt="2024-05-30T11:50:51.634" v="325" actId="20577"/>
          <ac:spMkLst>
            <pc:docMk/>
            <pc:sldMk cId="2744535579" sldId="258"/>
            <ac:spMk id="29" creationId="{DA39D6A6-B627-727F-5E4B-F2584D2E1CC6}"/>
          </ac:spMkLst>
        </pc:spChg>
        <pc:spChg chg="del">
          <ac:chgData name="Alvis Misjuns" userId="S::alvis.misjuns@va.lv::a26adf17-f5f9-4b17-be82-7ed0e4deddf3" providerId="AD" clId="Web-{0A3F6ED4-18BB-7844-8999-11C945CD6B49}" dt="2024-05-30T07:27:43.040" v="0"/>
          <ac:spMkLst>
            <pc:docMk/>
            <pc:sldMk cId="2744535579" sldId="258"/>
            <ac:spMk id="36" creationId="{D41E3167-9316-E66D-BB8B-13A3E6B4603A}"/>
          </ac:spMkLst>
        </pc:spChg>
        <pc:spChg chg="mod">
          <ac:chgData name="Alvis Misjuns" userId="S::alvis.misjuns@va.lv::a26adf17-f5f9-4b17-be82-7ed0e4deddf3" providerId="AD" clId="Web-{0A3F6ED4-18BB-7844-8999-11C945CD6B49}" dt="2024-05-30T11:54:17.188" v="379" actId="14100"/>
          <ac:spMkLst>
            <pc:docMk/>
            <pc:sldMk cId="2744535579" sldId="258"/>
            <ac:spMk id="38" creationId="{A96DA878-72C7-C34E-29AD-F6553966C2EB}"/>
          </ac:spMkLst>
        </pc:spChg>
        <pc:picChg chg="add mod">
          <ac:chgData name="Alvis Misjuns" userId="S::alvis.misjuns@va.lv::a26adf17-f5f9-4b17-be82-7ed0e4deddf3" providerId="AD" clId="Web-{0A3F6ED4-18BB-7844-8999-11C945CD6B49}" dt="2024-05-30T07:55:53.524" v="21" actId="1076"/>
          <ac:picMkLst>
            <pc:docMk/>
            <pc:sldMk cId="2744535579" sldId="258"/>
            <ac:picMk id="8" creationId="{13C876B4-2B8B-5EE7-5228-AD8154FE8AA1}"/>
          </ac:picMkLst>
        </pc:picChg>
        <pc:picChg chg="mod">
          <ac:chgData name="Alvis Misjuns" userId="S::alvis.misjuns@va.lv::a26adf17-f5f9-4b17-be82-7ed0e4deddf3" providerId="AD" clId="Web-{0A3F6ED4-18BB-7844-8999-11C945CD6B49}" dt="2024-05-30T08:24:26.625" v="134" actId="14100"/>
          <ac:picMkLst>
            <pc:docMk/>
            <pc:sldMk cId="2744535579" sldId="258"/>
            <ac:picMk id="24" creationId="{80086611-EEA8-FAD6-07C4-E8A87053C316}"/>
          </ac:picMkLst>
        </pc:picChg>
        <pc:picChg chg="add mod">
          <ac:chgData name="Alvis Misjuns" userId="S::alvis.misjuns@va.lv::a26adf17-f5f9-4b17-be82-7ed0e4deddf3" providerId="AD" clId="Web-{0A3F6ED4-18BB-7844-8999-11C945CD6B49}" dt="2024-05-30T08:29:51.339" v="166" actId="1076"/>
          <ac:picMkLst>
            <pc:docMk/>
            <pc:sldMk cId="2744535579" sldId="258"/>
            <ac:picMk id="28" creationId="{BC1BF6BD-732F-6881-CA0C-B78ED51C9A17}"/>
          </ac:picMkLst>
        </pc:picChg>
        <pc:picChg chg="mod">
          <ac:chgData name="Alvis Misjuns" userId="S::alvis.misjuns@va.lv::a26adf17-f5f9-4b17-be82-7ed0e4deddf3" providerId="AD" clId="Web-{0A3F6ED4-18BB-7844-8999-11C945CD6B49}" dt="2024-05-30T08:28:16.086" v="139" actId="1076"/>
          <ac:picMkLst>
            <pc:docMk/>
            <pc:sldMk cId="2744535579" sldId="258"/>
            <ac:picMk id="31" creationId="{6D5F7315-B717-2549-F536-D179929C93E0}"/>
          </ac:picMkLst>
        </pc:picChg>
        <pc:picChg chg="add mod">
          <ac:chgData name="Alvis Misjuns" userId="S::alvis.misjuns@va.lv::a26adf17-f5f9-4b17-be82-7ed0e4deddf3" providerId="AD" clId="Web-{0A3F6ED4-18BB-7844-8999-11C945CD6B49}" dt="2024-05-30T08:22:56.294" v="113" actId="1076"/>
          <ac:picMkLst>
            <pc:docMk/>
            <pc:sldMk cId="2744535579" sldId="258"/>
            <ac:picMk id="32" creationId="{124ED7E7-4E0A-0C88-E756-4B1BEFB79F30}"/>
          </ac:picMkLst>
        </pc:picChg>
        <pc:picChg chg="add del mod">
          <ac:chgData name="Alvis Misjuns" userId="S::alvis.misjuns@va.lv::a26adf17-f5f9-4b17-be82-7ed0e4deddf3" providerId="AD" clId="Web-{0A3F6ED4-18BB-7844-8999-11C945CD6B49}" dt="2024-05-30T08:22:44.591" v="108"/>
          <ac:picMkLst>
            <pc:docMk/>
            <pc:sldMk cId="2744535579" sldId="258"/>
            <ac:picMk id="33" creationId="{1C5B19D9-9EB0-FBA6-1094-56752CD7643B}"/>
          </ac:picMkLst>
        </pc:picChg>
        <pc:picChg chg="add mod">
          <ac:chgData name="Alvis Misjuns" userId="S::alvis.misjuns@va.lv::a26adf17-f5f9-4b17-be82-7ed0e4deddf3" providerId="AD" clId="Web-{0A3F6ED4-18BB-7844-8999-11C945CD6B49}" dt="2024-05-30T08:22:53.294" v="112" actId="14100"/>
          <ac:picMkLst>
            <pc:docMk/>
            <pc:sldMk cId="2744535579" sldId="258"/>
            <ac:picMk id="35" creationId="{30056FAD-077C-B90A-DB42-8F3F63FFE3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5/7/25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5/7/25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2591044"/>
            <a:ext cx="15608232" cy="586791"/>
          </a:xfrm>
          <a:prstGeom prst="rect">
            <a:avLst/>
          </a:prstGeom>
        </p:spPr>
        <p:txBody>
          <a:bodyPr lIns="54681" tIns="27341" rIns="54681" bIns="27341">
            <a:normAutofit/>
          </a:bodyPr>
          <a:lstStyle>
            <a:lvl1pPr marL="0" indent="0" algn="ctr">
              <a:buFontTx/>
              <a:buNone/>
              <a:defRPr sz="24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644072"/>
            <a:ext cx="15608232" cy="769233"/>
          </a:xfrm>
          <a:prstGeom prst="rect">
            <a:avLst/>
          </a:prstGeom>
        </p:spPr>
        <p:txBody>
          <a:bodyPr lIns="54681" tIns="27341" rIns="54681" bIns="27341" anchor="t" anchorCtr="1">
            <a:normAutofit/>
          </a:bodyPr>
          <a:lstStyle>
            <a:lvl1pPr marL="0" indent="0" algn="ctr">
              <a:buFontTx/>
              <a:buNone/>
              <a:defRPr sz="36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9"/>
            <a:ext cx="15608232" cy="1117674"/>
          </a:xfrm>
          <a:prstGeom prst="rect">
            <a:avLst/>
          </a:prstGeom>
        </p:spPr>
        <p:txBody>
          <a:bodyPr lIns="54681" tIns="27341" rIns="54681" bIns="27341" anchor="t" anchorCtr="1">
            <a:normAutofit/>
          </a:bodyPr>
          <a:lstStyle>
            <a:lvl1pPr marL="0" indent="0" algn="ctr">
              <a:buFontTx/>
              <a:buNone/>
              <a:defRPr sz="5400" b="1">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32A2D4-7911-61B6-0348-5C9DF3FF9C09}"/>
              </a:ext>
            </a:extLst>
          </p:cNvPr>
          <p:cNvSpPr/>
          <p:nvPr userDrawn="1"/>
        </p:nvSpPr>
        <p:spPr>
          <a:xfrm>
            <a:off x="-1" y="29433838"/>
            <a:ext cx="21388387" cy="8413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77515" y="29739208"/>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817833161"/>
              </p:ext>
            </p:extLst>
          </p:nvPr>
        </p:nvGraphicFramePr>
        <p:xfrm>
          <a:off x="21937684" y="-142032"/>
          <a:ext cx="8060660" cy="30430131"/>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2022</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3776F652-0B05-796D-0743-D471C1E61465}"/>
              </a:ext>
            </a:extLst>
          </p:cNvPr>
          <p:cNvGrpSpPr/>
          <p:nvPr userDrawn="1"/>
        </p:nvGrpSpPr>
        <p:grpSpPr>
          <a:xfrm>
            <a:off x="0" y="-29666"/>
            <a:ext cx="21388388" cy="4314166"/>
            <a:chOff x="0" y="-1"/>
            <a:chExt cx="12192000" cy="1219223"/>
          </a:xfrm>
        </p:grpSpPr>
        <p:sp>
          <p:nvSpPr>
            <p:cNvPr id="6" name="Document 5">
              <a:extLst>
                <a:ext uri="{FF2B5EF4-FFF2-40B4-BE49-F238E27FC236}">
                  <a16:creationId xmlns:a16="http://schemas.microsoft.com/office/drawing/2014/main" id="{E08493CA-86D3-9278-2DC8-D1B59AC17CEB}"/>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A5A0A1A7-58C9-9041-B034-4A93267DEC0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F9C3F-CDFF-4F83-4C13-624A223AEFF8}"/>
              </a:ext>
            </a:extLst>
          </p:cNvPr>
          <p:cNvSpPr>
            <a:spLocks noGrp="1"/>
          </p:cNvSpPr>
          <p:nvPr>
            <p:ph type="body" sz="quarter" idx="10"/>
          </p:nvPr>
        </p:nvSpPr>
        <p:spPr>
          <a:xfrm>
            <a:off x="10814671" y="22708434"/>
            <a:ext cx="10101856" cy="2320173"/>
          </a:xfrm>
        </p:spPr>
        <p:txBody>
          <a:bodyPr/>
          <a:lstStyle/>
          <a:p>
            <a:pPr algn="just"/>
            <a:r>
              <a:rPr lang="lv-LV" sz="2600" dirty="0">
                <a:solidFill>
                  <a:srgbClr val="000000"/>
                </a:solidFill>
                <a:latin typeface="Calibri"/>
                <a:cs typeface="Arial"/>
              </a:rPr>
              <a:t>Temporary solutions for integrating shaders to A-Frame is the basis for further research. Already it saves time in creating shaders for ImGame, but more control in the shader creation process is necessary. Best practices from the existing node-based shader programming tools must be analyzed. </a:t>
            </a:r>
            <a:endParaRPr lang="en-US" sz="2600" dirty="0">
              <a:solidFill>
                <a:srgbClr val="000000"/>
              </a:solidFill>
              <a:latin typeface="Calibri"/>
              <a:cs typeface="Arial"/>
            </a:endParaRPr>
          </a:p>
        </p:txBody>
      </p:sp>
      <p:sp>
        <p:nvSpPr>
          <p:cNvPr id="3" name="Text Placeholder 2">
            <a:extLst>
              <a:ext uri="{FF2B5EF4-FFF2-40B4-BE49-F238E27FC236}">
                <a16:creationId xmlns:a16="http://schemas.microsoft.com/office/drawing/2014/main" id="{C1DDD53F-1B13-4853-CA49-1F664B33EDE1}"/>
              </a:ext>
            </a:extLst>
          </p:cNvPr>
          <p:cNvSpPr>
            <a:spLocks noGrp="1"/>
          </p:cNvSpPr>
          <p:nvPr>
            <p:ph type="body" sz="quarter" idx="11"/>
          </p:nvPr>
        </p:nvSpPr>
        <p:spPr>
          <a:xfrm>
            <a:off x="449463" y="4846573"/>
            <a:ext cx="10093882" cy="558738"/>
          </a:xfrm>
          <a:solidFill>
            <a:srgbClr val="203864"/>
          </a:solidFill>
        </p:spPr>
        <p:txBody>
          <a:bodyPr/>
          <a:lstStyle/>
          <a:p>
            <a:r>
              <a:rPr lang="en-US" dirty="0">
                <a:latin typeface="Century Gothic"/>
              </a:rPr>
              <a:t>Introduction</a:t>
            </a:r>
            <a:endParaRPr lang="en-US" dirty="0"/>
          </a:p>
        </p:txBody>
      </p:sp>
      <p:sp>
        <p:nvSpPr>
          <p:cNvPr id="4" name="Text Placeholder 3">
            <a:extLst>
              <a:ext uri="{FF2B5EF4-FFF2-40B4-BE49-F238E27FC236}">
                <a16:creationId xmlns:a16="http://schemas.microsoft.com/office/drawing/2014/main" id="{D3F3E970-12C0-426D-4EC7-4ECA9CAFED3D}"/>
              </a:ext>
            </a:extLst>
          </p:cNvPr>
          <p:cNvSpPr>
            <a:spLocks noGrp="1"/>
          </p:cNvSpPr>
          <p:nvPr>
            <p:ph type="body" sz="quarter" idx="20"/>
          </p:nvPr>
        </p:nvSpPr>
        <p:spPr>
          <a:xfrm>
            <a:off x="449461" y="17221310"/>
            <a:ext cx="10096349" cy="566030"/>
          </a:xfrm>
        </p:spPr>
        <p:txBody>
          <a:bodyPr/>
          <a:lstStyle/>
          <a:p>
            <a:r>
              <a:rPr lang="en-US" dirty="0">
                <a:solidFill>
                  <a:srgbClr val="FFFFFF"/>
                </a:solidFill>
                <a:latin typeface="Century Gothic"/>
                <a:cs typeface="Arial"/>
              </a:rPr>
              <a:t>Integrating custom shaders to the A-Frame framework</a:t>
            </a:r>
            <a:endParaRPr lang="lv-LV" dirty="0"/>
          </a:p>
        </p:txBody>
      </p:sp>
      <p:sp>
        <p:nvSpPr>
          <p:cNvPr id="7" name="Text Placeholder 6">
            <a:extLst>
              <a:ext uri="{FF2B5EF4-FFF2-40B4-BE49-F238E27FC236}">
                <a16:creationId xmlns:a16="http://schemas.microsoft.com/office/drawing/2014/main" id="{7256DDE5-B2D5-DB8B-DDA4-04D5A709C8FC}"/>
              </a:ext>
            </a:extLst>
          </p:cNvPr>
          <p:cNvSpPr>
            <a:spLocks noGrp="1"/>
          </p:cNvSpPr>
          <p:nvPr>
            <p:ph type="body" sz="quarter" idx="27"/>
          </p:nvPr>
        </p:nvSpPr>
        <p:spPr>
          <a:xfrm>
            <a:off x="10814870" y="25076973"/>
            <a:ext cx="6917625" cy="629500"/>
          </a:xfrm>
        </p:spPr>
        <p:txBody>
          <a:bodyPr/>
          <a:lstStyle/>
          <a:p>
            <a:r>
              <a:rPr lang="en-US" dirty="0">
                <a:latin typeface="Century Gothic"/>
              </a:rPr>
              <a:t>Future Work</a:t>
            </a:r>
            <a:endParaRPr lang="en-US" dirty="0"/>
          </a:p>
        </p:txBody>
      </p:sp>
      <p:sp>
        <p:nvSpPr>
          <p:cNvPr id="9" name="Text Placeholder 8">
            <a:extLst>
              <a:ext uri="{FF2B5EF4-FFF2-40B4-BE49-F238E27FC236}">
                <a16:creationId xmlns:a16="http://schemas.microsoft.com/office/drawing/2014/main" id="{0A576C81-5C5A-2F04-C202-6C233F6B55A6}"/>
              </a:ext>
            </a:extLst>
          </p:cNvPr>
          <p:cNvSpPr>
            <a:spLocks noGrp="1"/>
          </p:cNvSpPr>
          <p:nvPr>
            <p:ph type="body" sz="quarter" idx="29"/>
          </p:nvPr>
        </p:nvSpPr>
        <p:spPr>
          <a:xfrm>
            <a:off x="17899257" y="25080080"/>
            <a:ext cx="3041088" cy="645368"/>
          </a:xfrm>
        </p:spPr>
        <p:txBody>
          <a:bodyPr/>
          <a:lstStyle/>
          <a:p>
            <a:r>
              <a:rPr lang="en-US" dirty="0">
                <a:latin typeface="Century Gothic"/>
              </a:rPr>
              <a:t>Contact</a:t>
            </a:r>
            <a:endParaRPr lang="en-US" dirty="0"/>
          </a:p>
        </p:txBody>
      </p:sp>
      <p:sp>
        <p:nvSpPr>
          <p:cNvPr id="10" name="Text Placeholder 9">
            <a:extLst>
              <a:ext uri="{FF2B5EF4-FFF2-40B4-BE49-F238E27FC236}">
                <a16:creationId xmlns:a16="http://schemas.microsoft.com/office/drawing/2014/main" id="{A5FECBFA-F7EE-4C4B-E1C3-18764914D15C}"/>
              </a:ext>
            </a:extLst>
          </p:cNvPr>
          <p:cNvSpPr>
            <a:spLocks noGrp="1"/>
          </p:cNvSpPr>
          <p:nvPr>
            <p:ph type="body" sz="quarter" idx="30"/>
          </p:nvPr>
        </p:nvSpPr>
        <p:spPr>
          <a:xfrm>
            <a:off x="18286068" y="25718760"/>
            <a:ext cx="2681203" cy="627402"/>
          </a:xfrm>
        </p:spPr>
        <p:txBody>
          <a:bodyPr/>
          <a:lstStyle/>
          <a:p>
            <a:pPr algn="r"/>
            <a:r>
              <a:rPr lang="en-US" dirty="0">
                <a:latin typeface="Century Gothic"/>
                <a:cs typeface="Times New Roman"/>
              </a:rPr>
              <a:t>alvis.misjuns@va.lv</a:t>
            </a:r>
            <a:endParaRPr lang="en-US" dirty="0"/>
          </a:p>
        </p:txBody>
      </p:sp>
      <p:sp>
        <p:nvSpPr>
          <p:cNvPr id="11" name="Text Placeholder 10">
            <a:extLst>
              <a:ext uri="{FF2B5EF4-FFF2-40B4-BE49-F238E27FC236}">
                <a16:creationId xmlns:a16="http://schemas.microsoft.com/office/drawing/2014/main" id="{6CE6CB19-5FDF-4817-2D0D-45C81289191C}"/>
              </a:ext>
            </a:extLst>
          </p:cNvPr>
          <p:cNvSpPr>
            <a:spLocks noGrp="1"/>
          </p:cNvSpPr>
          <p:nvPr>
            <p:ph type="body" sz="quarter" idx="96"/>
          </p:nvPr>
        </p:nvSpPr>
        <p:spPr>
          <a:xfrm>
            <a:off x="450264" y="17783718"/>
            <a:ext cx="10092270" cy="4474609"/>
          </a:xfrm>
        </p:spPr>
        <p:txBody>
          <a:bodyPr/>
          <a:lstStyle/>
          <a:p>
            <a:pPr algn="just"/>
            <a:r>
              <a:rPr lang="en-US" sz="2700" dirty="0">
                <a:solidFill>
                  <a:schemeClr val="tx1"/>
                </a:solidFill>
                <a:latin typeface="Calibri"/>
                <a:cs typeface="Arial"/>
              </a:rPr>
              <a:t>The A-Frame framework is a simple way for artists and enthusiasts to start building WebXR content</a:t>
            </a:r>
            <a:r>
              <a:rPr lang="lv-LV" sz="2700" dirty="0">
                <a:solidFill>
                  <a:schemeClr val="tx1"/>
                </a:solidFill>
                <a:latin typeface="Calibri"/>
                <a:cs typeface="Arial"/>
              </a:rPr>
              <a:t>, but there is no simple and intuitive way of creating custom shaders.</a:t>
            </a:r>
            <a:r>
              <a:rPr lang="en-US" sz="2700" dirty="0">
                <a:solidFill>
                  <a:schemeClr val="tx1"/>
                </a:solidFill>
                <a:latin typeface="Calibri"/>
                <a:cs typeface="Arial"/>
              </a:rPr>
              <a:t> There are visual flow-based programming tools that help avoid direct GLSL shader programming, e.g. </a:t>
            </a:r>
            <a:r>
              <a:rPr lang="en-US" sz="2700" dirty="0" err="1">
                <a:solidFill>
                  <a:schemeClr val="tx1"/>
                </a:solidFill>
                <a:latin typeface="Calibri"/>
                <a:cs typeface="Arial"/>
              </a:rPr>
              <a:t>Nodetoy</a:t>
            </a:r>
            <a:r>
              <a:rPr lang="en-US" sz="2700" dirty="0">
                <a:solidFill>
                  <a:schemeClr val="tx1"/>
                </a:solidFill>
                <a:latin typeface="Calibri"/>
                <a:cs typeface="Arial"/>
              </a:rPr>
              <a:t>, </a:t>
            </a:r>
            <a:r>
              <a:rPr lang="en-US" sz="2700" dirty="0" err="1">
                <a:solidFill>
                  <a:schemeClr val="tx1"/>
                </a:solidFill>
                <a:latin typeface="Calibri"/>
                <a:cs typeface="Arial"/>
              </a:rPr>
              <a:t>Shaderfrog</a:t>
            </a:r>
            <a:r>
              <a:rPr lang="en-US" sz="2700" dirty="0">
                <a:solidFill>
                  <a:schemeClr val="tx1"/>
                </a:solidFill>
                <a:latin typeface="Calibri"/>
                <a:cs typeface="Arial"/>
              </a:rPr>
              <a:t> and Blender shader editor</a:t>
            </a:r>
            <a:r>
              <a:rPr lang="lv-LV" sz="2700" dirty="0">
                <a:solidFill>
                  <a:schemeClr val="tx1"/>
                </a:solidFill>
                <a:latin typeface="Calibri"/>
                <a:cs typeface="Arial"/>
              </a:rPr>
              <a:t>;</a:t>
            </a:r>
            <a:r>
              <a:rPr lang="en-US" sz="2700" dirty="0">
                <a:solidFill>
                  <a:schemeClr val="tx1"/>
                </a:solidFill>
                <a:latin typeface="Calibri"/>
                <a:cs typeface="Arial"/>
              </a:rPr>
              <a:t> </a:t>
            </a:r>
            <a:r>
              <a:rPr lang="lv-LV" sz="2700" dirty="0">
                <a:solidFill>
                  <a:schemeClr val="tx1"/>
                </a:solidFill>
                <a:latin typeface="Calibri"/>
                <a:cs typeface="Arial"/>
              </a:rPr>
              <a:t>however,</a:t>
            </a:r>
            <a:r>
              <a:rPr lang="en-US" sz="2700" dirty="0">
                <a:solidFill>
                  <a:schemeClr val="tx1"/>
                </a:solidFill>
                <a:latin typeface="Calibri"/>
                <a:cs typeface="Arial"/>
              </a:rPr>
              <a:t> they do not have a direct way of integrating shaders to A-Frame or have any guides or workflows that are compatible for VR.</a:t>
            </a:r>
            <a:endParaRPr lang="lv-LV" sz="2700" dirty="0">
              <a:solidFill>
                <a:schemeClr val="tx1"/>
              </a:solidFill>
              <a:latin typeface="Calibri"/>
            </a:endParaRPr>
          </a:p>
        </p:txBody>
      </p:sp>
      <p:sp>
        <p:nvSpPr>
          <p:cNvPr id="12" name="Text Placeholder 11">
            <a:extLst>
              <a:ext uri="{FF2B5EF4-FFF2-40B4-BE49-F238E27FC236}">
                <a16:creationId xmlns:a16="http://schemas.microsoft.com/office/drawing/2014/main" id="{170C702E-5733-3AD1-2B4C-BBEC7FAEB840}"/>
              </a:ext>
            </a:extLst>
          </p:cNvPr>
          <p:cNvSpPr>
            <a:spLocks noGrp="1"/>
          </p:cNvSpPr>
          <p:nvPr>
            <p:ph type="body" sz="quarter" idx="150"/>
          </p:nvPr>
        </p:nvSpPr>
        <p:spPr>
          <a:xfrm>
            <a:off x="2890078" y="2389463"/>
            <a:ext cx="15608232" cy="1241633"/>
          </a:xfrm>
        </p:spPr>
        <p:txBody>
          <a:bodyPr lIns="54681" tIns="27341" rIns="54681" bIns="27341" anchor="t">
            <a:noAutofit/>
          </a:bodyPr>
          <a:lstStyle/>
          <a:p>
            <a:r>
              <a:rPr lang="en-US" dirty="0">
                <a:latin typeface="Century Gothic"/>
              </a:rPr>
              <a:t>Vidzeme University of Applied Sciences</a:t>
            </a:r>
          </a:p>
          <a:p>
            <a:r>
              <a:rPr lang="lv-LV" dirty="0">
                <a:effectLst/>
                <a:latin typeface="Calibri" panose="020F0502020204030204" pitchFamily="34" charset="0"/>
                <a:ea typeface="Aptos" panose="020B0004020202020204" pitchFamily="34" charset="0"/>
              </a:rPr>
              <a:t>ImGame – An </a:t>
            </a:r>
            <a:r>
              <a:rPr lang="lv-LV" dirty="0" err="1">
                <a:effectLst/>
                <a:latin typeface="Calibri" panose="020F0502020204030204" pitchFamily="34" charset="0"/>
                <a:ea typeface="Aptos" panose="020B0004020202020204" pitchFamily="34" charset="0"/>
              </a:rPr>
              <a:t>Innovative</a:t>
            </a:r>
            <a:r>
              <a:rPr lang="lv-LV" dirty="0">
                <a:effectLst/>
                <a:latin typeface="Calibri" panose="020F0502020204030204" pitchFamily="34" charset="0"/>
                <a:ea typeface="Aptos" panose="020B0004020202020204" pitchFamily="34" charset="0"/>
              </a:rPr>
              <a:t> </a:t>
            </a:r>
            <a:r>
              <a:rPr lang="lv-LV" dirty="0" err="1">
                <a:effectLst/>
                <a:latin typeface="Calibri" panose="020F0502020204030204" pitchFamily="34" charset="0"/>
                <a:ea typeface="Aptos" panose="020B0004020202020204" pitchFamily="34" charset="0"/>
              </a:rPr>
              <a:t>Digital</a:t>
            </a:r>
            <a:r>
              <a:rPr lang="lv-LV" dirty="0">
                <a:effectLst/>
                <a:latin typeface="Calibri" panose="020F0502020204030204" pitchFamily="34" charset="0"/>
                <a:ea typeface="Aptos" panose="020B0004020202020204" pitchFamily="34" charset="0"/>
              </a:rPr>
              <a:t> Environment </a:t>
            </a:r>
            <a:r>
              <a:rPr lang="lv-LV" dirty="0" err="1">
                <a:effectLst/>
                <a:latin typeface="Calibri" panose="020F0502020204030204" pitchFamily="34" charset="0"/>
                <a:ea typeface="Aptos" panose="020B0004020202020204" pitchFamily="34" charset="0"/>
              </a:rPr>
              <a:t>Based</a:t>
            </a:r>
            <a:r>
              <a:rPr lang="lv-LV" dirty="0">
                <a:effectLst/>
                <a:latin typeface="Calibri" panose="020F0502020204030204" pitchFamily="34" charset="0"/>
                <a:ea typeface="Aptos" panose="020B0004020202020204" pitchFamily="34" charset="0"/>
              </a:rPr>
              <a:t> </a:t>
            </a:r>
            <a:r>
              <a:rPr lang="lv-LV" dirty="0" err="1">
                <a:effectLst/>
                <a:latin typeface="Calibri" panose="020F0502020204030204" pitchFamily="34" charset="0"/>
                <a:ea typeface="Aptos" panose="020B0004020202020204" pitchFamily="34" charset="0"/>
              </a:rPr>
              <a:t>on</a:t>
            </a:r>
            <a:r>
              <a:rPr lang="lv-LV" dirty="0">
                <a:effectLst/>
                <a:latin typeface="Calibri" panose="020F0502020204030204" pitchFamily="34" charset="0"/>
                <a:ea typeface="Aptos" panose="020B0004020202020204" pitchFamily="34" charset="0"/>
              </a:rPr>
              <a:t> </a:t>
            </a:r>
            <a:r>
              <a:rPr lang="lv-LV" dirty="0" err="1">
                <a:effectLst/>
                <a:latin typeface="Calibri" panose="020F0502020204030204" pitchFamily="34" charset="0"/>
                <a:ea typeface="Aptos" panose="020B0004020202020204" pitchFamily="34" charset="0"/>
              </a:rPr>
              <a:t>Research</a:t>
            </a:r>
            <a:r>
              <a:rPr lang="lv-LV" dirty="0">
                <a:effectLst/>
                <a:latin typeface="Calibri" panose="020F0502020204030204" pitchFamily="34" charset="0"/>
                <a:ea typeface="Aptos" panose="020B0004020202020204" pitchFamily="34" charset="0"/>
              </a:rPr>
              <a:t> </a:t>
            </a:r>
            <a:r>
              <a:rPr lang="lv-LV" dirty="0" err="1">
                <a:effectLst/>
                <a:latin typeface="Calibri" panose="020F0502020204030204" pitchFamily="34" charset="0"/>
                <a:ea typeface="Aptos" panose="020B0004020202020204" pitchFamily="34" charset="0"/>
              </a:rPr>
              <a:t>with</a:t>
            </a:r>
            <a:r>
              <a:rPr lang="lv-LV" dirty="0">
                <a:effectLst/>
                <a:latin typeface="Calibri" panose="020F0502020204030204" pitchFamily="34" charset="0"/>
                <a:ea typeface="Aptos" panose="020B0004020202020204" pitchFamily="34" charset="0"/>
              </a:rPr>
              <a:t> Elements of </a:t>
            </a:r>
            <a:r>
              <a:rPr lang="lv-LV" dirty="0" err="1">
                <a:effectLst/>
                <a:latin typeface="Calibri" panose="020F0502020204030204" pitchFamily="34" charset="0"/>
                <a:ea typeface="Aptos" panose="020B0004020202020204" pitchFamily="34" charset="0"/>
              </a:rPr>
              <a:t>Immersive</a:t>
            </a:r>
            <a:r>
              <a:rPr lang="lv-LV" dirty="0">
                <a:effectLst/>
                <a:latin typeface="Calibri" panose="020F0502020204030204" pitchFamily="34" charset="0"/>
                <a:ea typeface="Aptos" panose="020B0004020202020204" pitchFamily="34" charset="0"/>
              </a:rPr>
              <a:t> </a:t>
            </a:r>
            <a:r>
              <a:rPr lang="lv-LV" dirty="0" err="1">
                <a:effectLst/>
                <a:latin typeface="Calibri" panose="020F0502020204030204" pitchFamily="34" charset="0"/>
                <a:ea typeface="Aptos" panose="020B0004020202020204" pitchFamily="34" charset="0"/>
              </a:rPr>
              <a:t>Aesthetics</a:t>
            </a:r>
            <a:r>
              <a:rPr lang="lv-LV" dirty="0">
                <a:effectLst/>
                <a:latin typeface="Calibri" panose="020F0502020204030204" pitchFamily="34" charset="0"/>
                <a:ea typeface="Aptos" panose="020B0004020202020204" pitchFamily="34" charset="0"/>
              </a:rPr>
              <a:t> </a:t>
            </a:r>
            <a:r>
              <a:rPr lang="lv-LV" dirty="0" err="1">
                <a:effectLst/>
                <a:latin typeface="Calibri" panose="020F0502020204030204" pitchFamily="34" charset="0"/>
                <a:ea typeface="Aptos" panose="020B0004020202020204" pitchFamily="34" charset="0"/>
              </a:rPr>
              <a:t>and</a:t>
            </a:r>
            <a:r>
              <a:rPr lang="lv-LV" dirty="0">
                <a:effectLst/>
                <a:latin typeface="Calibri" panose="020F0502020204030204" pitchFamily="34" charset="0"/>
                <a:ea typeface="Aptos" panose="020B0004020202020204" pitchFamily="34" charset="0"/>
              </a:rPr>
              <a:t> Serious Gaming </a:t>
            </a:r>
          </a:p>
          <a:p>
            <a:r>
              <a:rPr lang="lv-LV" dirty="0">
                <a:effectLst/>
                <a:latin typeface="Calibri" panose="020F0502020204030204" pitchFamily="34" charset="0"/>
                <a:ea typeface="Aptos" panose="020B0004020202020204" pitchFamily="34" charset="0"/>
              </a:rPr>
              <a:t>No. 101054570 (2022-2025)</a:t>
            </a:r>
            <a:r>
              <a:rPr lang="en-LV" dirty="0">
                <a:effectLst/>
              </a:rPr>
              <a:t> </a:t>
            </a:r>
            <a:endParaRPr lang="lv-LV" dirty="0"/>
          </a:p>
        </p:txBody>
      </p:sp>
      <p:sp>
        <p:nvSpPr>
          <p:cNvPr id="13" name="Text Placeholder 12">
            <a:extLst>
              <a:ext uri="{FF2B5EF4-FFF2-40B4-BE49-F238E27FC236}">
                <a16:creationId xmlns:a16="http://schemas.microsoft.com/office/drawing/2014/main" id="{7A884C8C-B5A3-EA17-D7AF-8FB21EF3CA9F}"/>
              </a:ext>
            </a:extLst>
          </p:cNvPr>
          <p:cNvSpPr>
            <a:spLocks noGrp="1"/>
          </p:cNvSpPr>
          <p:nvPr>
            <p:ph type="body" sz="quarter" idx="151"/>
          </p:nvPr>
        </p:nvSpPr>
        <p:spPr/>
        <p:txBody>
          <a:bodyPr/>
          <a:lstStyle/>
          <a:p>
            <a:r>
              <a:rPr lang="en-US" dirty="0">
                <a:latin typeface="Century Gothic"/>
              </a:rPr>
              <a:t>Alvis </a:t>
            </a:r>
            <a:r>
              <a:rPr lang="en-US" dirty="0" err="1">
                <a:latin typeface="Century Gothic"/>
              </a:rPr>
              <a:t>Misjuns</a:t>
            </a:r>
            <a:r>
              <a:rPr lang="en-US" dirty="0">
                <a:latin typeface="Century Gothic"/>
              </a:rPr>
              <a:t>, Arnis Cīrulis</a:t>
            </a:r>
            <a:endParaRPr lang="en-US" dirty="0"/>
          </a:p>
        </p:txBody>
      </p:sp>
      <p:sp>
        <p:nvSpPr>
          <p:cNvPr id="14" name="Text Placeholder 13">
            <a:extLst>
              <a:ext uri="{FF2B5EF4-FFF2-40B4-BE49-F238E27FC236}">
                <a16:creationId xmlns:a16="http://schemas.microsoft.com/office/drawing/2014/main" id="{17EE85F2-D9C7-0A56-452D-D273FBBA9DA2}"/>
              </a:ext>
            </a:extLst>
          </p:cNvPr>
          <p:cNvSpPr>
            <a:spLocks noGrp="1"/>
          </p:cNvSpPr>
          <p:nvPr>
            <p:ph type="body" sz="quarter" idx="153"/>
          </p:nvPr>
        </p:nvSpPr>
        <p:spPr/>
        <p:txBody>
          <a:bodyPr>
            <a:normAutofit fontScale="77500" lnSpcReduction="20000"/>
          </a:bodyPr>
          <a:lstStyle/>
          <a:p>
            <a:r>
              <a:rPr lang="en-US" dirty="0">
                <a:latin typeface="Century Gothic"/>
              </a:rPr>
              <a:t>Creation of virtual reality experiences for the web: shader programming for artists</a:t>
            </a:r>
            <a:endParaRPr lang="lv-LV" dirty="0">
              <a:latin typeface="Century Gothic"/>
            </a:endParaRPr>
          </a:p>
        </p:txBody>
      </p:sp>
      <p:pic>
        <p:nvPicPr>
          <p:cNvPr id="16" name="Picture 15" descr="A blue and black logo&#10;&#10;Description automatically generated">
            <a:extLst>
              <a:ext uri="{FF2B5EF4-FFF2-40B4-BE49-F238E27FC236}">
                <a16:creationId xmlns:a16="http://schemas.microsoft.com/office/drawing/2014/main" id="{ACB2C2ED-311C-D7FA-AC9B-F41C5630709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7294615" y="28239655"/>
            <a:ext cx="3645731" cy="1067043"/>
          </a:xfrm>
          <a:prstGeom prst="rect">
            <a:avLst/>
          </a:prstGeom>
        </p:spPr>
      </p:pic>
      <p:sp>
        <p:nvSpPr>
          <p:cNvPr id="15" name="TextBox 14">
            <a:extLst>
              <a:ext uri="{FF2B5EF4-FFF2-40B4-BE49-F238E27FC236}">
                <a16:creationId xmlns:a16="http://schemas.microsoft.com/office/drawing/2014/main" id="{54C44A08-EB1C-DA86-34EB-1EE2DC0C1E68}"/>
              </a:ext>
            </a:extLst>
          </p:cNvPr>
          <p:cNvSpPr txBox="1">
            <a:spLocks noGrp="1" noRot="1" noMove="1" noResize="1" noEditPoints="1" noAdjustHandles="1" noChangeArrowheads="1" noChangeShapeType="1"/>
          </p:cNvSpPr>
          <p:nvPr/>
        </p:nvSpPr>
        <p:spPr>
          <a:xfrm>
            <a:off x="12247595" y="29512731"/>
            <a:ext cx="8692751" cy="646331"/>
          </a:xfrm>
          <a:prstGeom prst="rect">
            <a:avLst/>
          </a:prstGeom>
          <a:solidFill>
            <a:srgbClr val="203864"/>
          </a:solid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 Copyright 2024 IEEE – All rights reserved. Use of this website signifies your agreement to the IEEE Terms and Conditions.</a:t>
            </a:r>
          </a:p>
          <a:p>
            <a:r>
              <a:rPr lang="en-US" sz="1200" dirty="0">
                <a:solidFill>
                  <a:schemeClr val="bg1"/>
                </a:solidFill>
                <a:latin typeface="Times New Roman" panose="02020603050405020304" pitchFamily="18" charset="0"/>
                <a:cs typeface="Times New Roman" panose="02020603050405020304" pitchFamily="18" charset="0"/>
              </a:rPr>
              <a:t>A not-for-profit organization, IEEE is the world’s largest technical professional organization dedicated to advancing technology for the benefit of humanity.</a:t>
            </a:r>
            <a:endParaRPr lang="lv-LV" sz="12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F700AD0-1E54-B2D5-68E6-A1257E4E1B58}"/>
              </a:ext>
            </a:extLst>
          </p:cNvPr>
          <p:cNvSpPr txBox="1">
            <a:spLocks noGrp="1" noRot="1" noMove="1" noResize="1" noEditPoints="1" noAdjustHandles="1" noChangeArrowheads="1" noChangeShapeType="1"/>
          </p:cNvSpPr>
          <p:nvPr/>
        </p:nvSpPr>
        <p:spPr>
          <a:xfrm>
            <a:off x="449463" y="29635842"/>
            <a:ext cx="1663700" cy="400110"/>
          </a:xfrm>
          <a:prstGeom prst="rect">
            <a:avLst/>
          </a:prstGeom>
          <a:solidFill>
            <a:srgbClr val="203864"/>
          </a:solidFill>
        </p:spPr>
        <p:txBody>
          <a:bodyPr wrap="square">
            <a:spAutoFit/>
          </a:bodyPr>
          <a:lstStyle/>
          <a:p>
            <a:pPr algn="ctr"/>
            <a:r>
              <a:rPr lang="lv-LV" sz="2000" i="0" dirty="0">
                <a:solidFill>
                  <a:srgbClr val="FFFFFF"/>
                </a:solidFill>
                <a:effectLst/>
                <a:latin typeface="Times New Roman" panose="02020603050405020304" pitchFamily="18" charset="0"/>
                <a:cs typeface="Times New Roman" panose="02020603050405020304" pitchFamily="18" charset="0"/>
              </a:rPr>
              <a:t>AIEEE’2024</a:t>
            </a:r>
          </a:p>
        </p:txBody>
      </p:sp>
      <p:sp>
        <p:nvSpPr>
          <p:cNvPr id="19" name="Text Placeholder 3">
            <a:extLst>
              <a:ext uri="{FF2B5EF4-FFF2-40B4-BE49-F238E27FC236}">
                <a16:creationId xmlns:a16="http://schemas.microsoft.com/office/drawing/2014/main" id="{EF828C3C-6EA5-5C76-A014-1EFEE1485DA2}"/>
              </a:ext>
            </a:extLst>
          </p:cNvPr>
          <p:cNvSpPr txBox="1">
            <a:spLocks/>
          </p:cNvSpPr>
          <p:nvPr/>
        </p:nvSpPr>
        <p:spPr>
          <a:xfrm>
            <a:off x="459517" y="21431394"/>
            <a:ext cx="10128082" cy="558738"/>
          </a:xfrm>
          <a:prstGeom prst="rect">
            <a:avLst/>
          </a:prstGeom>
          <a:solidFill>
            <a:schemeClr val="accent5">
              <a:lumMod val="50000"/>
            </a:schemeClr>
          </a:solidFill>
        </p:spPr>
        <p:txBody>
          <a:bodyPr wrap="square" lIns="63307" tIns="63307" rIns="63307" bIns="63307" anchor="t" anchorCtr="0">
            <a:spAutoFit/>
          </a:bodyPr>
          <a:lstStyle>
            <a:lvl1pPr marL="0" indent="0" algn="ctr" defTabSz="3038715" rtl="0" eaLnBrk="1" latinLnBrk="0" hangingPunct="1">
              <a:spcBef>
                <a:spcPct val="20000"/>
              </a:spcBef>
              <a:buFont typeface="Arial" pitchFamily="34" charset="0"/>
              <a:buNone/>
              <a:defRPr sz="2800" b="1" u="none" kern="1200" baseline="0">
                <a:solidFill>
                  <a:schemeClr val="bg1"/>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solidFill>
                  <a:srgbClr val="FFFFFF"/>
                </a:solidFill>
                <a:latin typeface="Century Gothic"/>
                <a:cs typeface="Arial"/>
              </a:rPr>
              <a:t>Solution</a:t>
            </a:r>
          </a:p>
        </p:txBody>
      </p:sp>
      <p:sp>
        <p:nvSpPr>
          <p:cNvPr id="21" name="Text Placeholder 10">
            <a:extLst>
              <a:ext uri="{FF2B5EF4-FFF2-40B4-BE49-F238E27FC236}">
                <a16:creationId xmlns:a16="http://schemas.microsoft.com/office/drawing/2014/main" id="{7E812F74-CB4F-0A75-39C9-0CBC38860575}"/>
              </a:ext>
            </a:extLst>
          </p:cNvPr>
          <p:cNvSpPr txBox="1">
            <a:spLocks/>
          </p:cNvSpPr>
          <p:nvPr/>
        </p:nvSpPr>
        <p:spPr>
          <a:xfrm>
            <a:off x="466543" y="21993792"/>
            <a:ext cx="10070994" cy="7216898"/>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2700" dirty="0">
                <a:solidFill>
                  <a:schemeClr val="tx1"/>
                </a:solidFill>
                <a:latin typeface="Calibri"/>
                <a:cs typeface="Arial"/>
              </a:rPr>
              <a:t>An A-Frame component that </a:t>
            </a:r>
            <a:r>
              <a:rPr lang="lv-LV" sz="2700" dirty="0">
                <a:solidFill>
                  <a:schemeClr val="tx1"/>
                </a:solidFill>
                <a:latin typeface="Calibri"/>
                <a:cs typeface="Arial"/>
              </a:rPr>
              <a:t>allows to intuitively create shaders for non-programmers. The </a:t>
            </a:r>
            <a:r>
              <a:rPr lang="en-US" sz="2700" dirty="0">
                <a:solidFill>
                  <a:schemeClr val="tx1"/>
                </a:solidFill>
                <a:latin typeface="Calibri"/>
                <a:cs typeface="Arial"/>
              </a:rPr>
              <a:t>editor for the component</a:t>
            </a:r>
            <a:r>
              <a:rPr lang="lv-LV" sz="2700" dirty="0">
                <a:solidFill>
                  <a:schemeClr val="tx1"/>
                </a:solidFill>
                <a:latin typeface="Calibri"/>
                <a:cs typeface="Arial"/>
              </a:rPr>
              <a:t> has</a:t>
            </a:r>
            <a:r>
              <a:rPr lang="en-US" sz="2700" dirty="0">
                <a:solidFill>
                  <a:schemeClr val="tx1"/>
                </a:solidFill>
                <a:latin typeface="Calibri"/>
                <a:cs typeface="Arial"/>
              </a:rPr>
              <a:t> a system</a:t>
            </a:r>
            <a:r>
              <a:rPr lang="lv-LV" sz="2700" dirty="0">
                <a:solidFill>
                  <a:schemeClr val="tx1"/>
                </a:solidFill>
                <a:latin typeface="Calibri"/>
                <a:cs typeface="Arial"/>
              </a:rPr>
              <a:t> which</a:t>
            </a:r>
            <a:r>
              <a:rPr lang="en-US" sz="2700" dirty="0">
                <a:solidFill>
                  <a:schemeClr val="tx1"/>
                </a:solidFill>
                <a:latin typeface="Calibri"/>
                <a:cs typeface="Arial"/>
              </a:rPr>
              <a:t> checks and helps in creating complex shaders that allows and guides to retain the necessary 90FPS for VR on the web. </a:t>
            </a:r>
            <a:endParaRPr lang="lv-LV" sz="2700" dirty="0">
              <a:solidFill>
                <a:schemeClr val="tx1"/>
              </a:solidFill>
              <a:latin typeface="Calibri"/>
              <a:cs typeface="Arial"/>
            </a:endParaRPr>
          </a:p>
          <a:p>
            <a:pPr algn="just"/>
            <a:r>
              <a:rPr lang="en-US" sz="2700" dirty="0">
                <a:solidFill>
                  <a:schemeClr val="tx1"/>
                </a:solidFill>
                <a:latin typeface="Calibri"/>
                <a:cs typeface="Arial"/>
              </a:rPr>
              <a:t>Existing node-based shader editors must be analyzed, and a new more intuitive tool should be developed, integrating AI </a:t>
            </a:r>
            <a:r>
              <a:rPr lang="lv-LV" sz="2700" dirty="0">
                <a:solidFill>
                  <a:schemeClr val="tx1"/>
                </a:solidFill>
                <a:latin typeface="Calibri"/>
                <a:cs typeface="Arial"/>
              </a:rPr>
              <a:t>with similar principle as</a:t>
            </a:r>
            <a:r>
              <a:rPr lang="en-US" sz="2700" dirty="0">
                <a:solidFill>
                  <a:schemeClr val="tx1"/>
                </a:solidFill>
                <a:latin typeface="Calibri"/>
                <a:cs typeface="Arial"/>
              </a:rPr>
              <a:t> ComfyUI</a:t>
            </a:r>
            <a:r>
              <a:rPr lang="lv-LV" sz="2700" dirty="0">
                <a:solidFill>
                  <a:schemeClr val="tx1"/>
                </a:solidFill>
                <a:latin typeface="Calibri"/>
                <a:cs typeface="Arial"/>
              </a:rPr>
              <a:t>.</a:t>
            </a:r>
          </a:p>
          <a:p>
            <a:pPr algn="just"/>
            <a:r>
              <a:rPr lang="lv-LV" sz="2700" dirty="0">
                <a:solidFill>
                  <a:schemeClr val="tx1"/>
                </a:solidFill>
                <a:latin typeface="Calibri"/>
                <a:cs typeface="Arial"/>
              </a:rPr>
              <a:t>Tasks for creating an intuitive shader editor for A-Frame integration:</a:t>
            </a:r>
          </a:p>
          <a:p>
            <a:pPr marL="514350" indent="-514350" algn="just">
              <a:buAutoNum type="arabicParenR"/>
            </a:pPr>
            <a:r>
              <a:rPr lang="lv-LV" sz="2700" dirty="0">
                <a:solidFill>
                  <a:schemeClr val="tx1"/>
                </a:solidFill>
                <a:latin typeface="Calibri"/>
                <a:cs typeface="Arial"/>
              </a:rPr>
              <a:t>Find and test temporary solutions</a:t>
            </a:r>
          </a:p>
          <a:p>
            <a:pPr marL="514350" indent="-514350" algn="just">
              <a:buAutoNum type="arabicParenR"/>
            </a:pPr>
            <a:r>
              <a:rPr lang="lv-LV" sz="2700" dirty="0">
                <a:solidFill>
                  <a:schemeClr val="tx1"/>
                </a:solidFill>
                <a:latin typeface="Calibri"/>
                <a:cs typeface="Arial"/>
              </a:rPr>
              <a:t>Analyze node-based shader editors</a:t>
            </a:r>
          </a:p>
          <a:p>
            <a:pPr marL="514350" indent="-514350" algn="just">
              <a:buAutoNum type="arabicParenR"/>
            </a:pPr>
            <a:r>
              <a:rPr lang="lv-LV" sz="2700" dirty="0">
                <a:solidFill>
                  <a:schemeClr val="tx1"/>
                </a:solidFill>
                <a:latin typeface="Calibri"/>
                <a:cs typeface="Arial"/>
              </a:rPr>
              <a:t>Create a prototype </a:t>
            </a:r>
          </a:p>
          <a:p>
            <a:pPr marL="514350" indent="-514350" algn="just">
              <a:buAutoNum type="arabicParenR"/>
            </a:pPr>
            <a:r>
              <a:rPr lang="lv-LV" sz="2700" dirty="0">
                <a:solidFill>
                  <a:schemeClr val="tx1"/>
                </a:solidFill>
                <a:latin typeface="Calibri"/>
                <a:cs typeface="Arial"/>
              </a:rPr>
              <a:t>Implement in educational programs</a:t>
            </a:r>
          </a:p>
          <a:p>
            <a:pPr marL="514350" indent="-514350" algn="just">
              <a:buAutoNum type="arabicParenR"/>
            </a:pPr>
            <a:r>
              <a:rPr lang="lv-LV" sz="2700" dirty="0">
                <a:solidFill>
                  <a:schemeClr val="tx1"/>
                </a:solidFill>
                <a:latin typeface="Calibri"/>
                <a:cs typeface="Arial"/>
              </a:rPr>
              <a:t>Test and validate the shader editor</a:t>
            </a:r>
          </a:p>
          <a:p>
            <a:pPr algn="just"/>
            <a:r>
              <a:rPr lang="en-US" sz="2700" dirty="0">
                <a:solidFill>
                  <a:schemeClr val="tx1"/>
                </a:solidFill>
                <a:latin typeface="Calibri"/>
                <a:cs typeface="Arial"/>
              </a:rPr>
              <a:t>Two</a:t>
            </a:r>
            <a:r>
              <a:rPr lang="lv-LV" sz="2700" dirty="0">
                <a:solidFill>
                  <a:schemeClr val="tx1"/>
                </a:solidFill>
                <a:latin typeface="Calibri"/>
                <a:cs typeface="Arial"/>
              </a:rPr>
              <a:t> </a:t>
            </a:r>
            <a:r>
              <a:rPr lang="lv-LV" sz="2700" dirty="0" err="1">
                <a:solidFill>
                  <a:schemeClr val="tx1"/>
                </a:solidFill>
                <a:latin typeface="Calibri"/>
                <a:cs typeface="Arial"/>
              </a:rPr>
              <a:t>possible</a:t>
            </a:r>
            <a:r>
              <a:rPr lang="lv-LV" sz="2700" dirty="0">
                <a:solidFill>
                  <a:schemeClr val="tx1"/>
                </a:solidFill>
                <a:latin typeface="Calibri"/>
                <a:cs typeface="Arial"/>
              </a:rPr>
              <a:t> </a:t>
            </a:r>
            <a:r>
              <a:rPr lang="lv-LV" sz="2700" dirty="0" err="1">
                <a:solidFill>
                  <a:schemeClr val="tx1"/>
                </a:solidFill>
                <a:latin typeface="Calibri"/>
                <a:cs typeface="Arial"/>
              </a:rPr>
              <a:t>temporary</a:t>
            </a:r>
            <a:r>
              <a:rPr lang="lv-LV" sz="2700" dirty="0">
                <a:solidFill>
                  <a:schemeClr val="tx1"/>
                </a:solidFill>
                <a:latin typeface="Calibri"/>
                <a:cs typeface="Arial"/>
              </a:rPr>
              <a:t> </a:t>
            </a:r>
            <a:r>
              <a:rPr lang="en-US" sz="2700" dirty="0">
                <a:solidFill>
                  <a:schemeClr val="tx1"/>
                </a:solidFill>
                <a:latin typeface="Calibri"/>
                <a:cs typeface="Arial"/>
              </a:rPr>
              <a:t>solutions for an easy shader integration into A-Frame are found</a:t>
            </a:r>
            <a:r>
              <a:rPr lang="lv-LV" sz="2700" dirty="0">
                <a:solidFill>
                  <a:schemeClr val="tx1"/>
                </a:solidFill>
                <a:latin typeface="Calibri"/>
                <a:cs typeface="Arial"/>
              </a:rPr>
              <a:t>.</a:t>
            </a:r>
            <a:endParaRPr lang="en-US" sz="2700" dirty="0">
              <a:solidFill>
                <a:schemeClr val="tx1"/>
              </a:solidFill>
            </a:endParaRPr>
          </a:p>
        </p:txBody>
      </p:sp>
      <p:sp>
        <p:nvSpPr>
          <p:cNvPr id="23" name="Text Placeholder 4">
            <a:extLst>
              <a:ext uri="{FF2B5EF4-FFF2-40B4-BE49-F238E27FC236}">
                <a16:creationId xmlns:a16="http://schemas.microsoft.com/office/drawing/2014/main" id="{D38ED7DD-6B76-A91B-780C-2EBD03BF3A92}"/>
              </a:ext>
            </a:extLst>
          </p:cNvPr>
          <p:cNvSpPr txBox="1">
            <a:spLocks/>
          </p:cNvSpPr>
          <p:nvPr/>
        </p:nvSpPr>
        <p:spPr>
          <a:xfrm>
            <a:off x="10808646" y="22147821"/>
            <a:ext cx="10093752" cy="566030"/>
          </a:xfrm>
          <a:prstGeom prst="rect">
            <a:avLst/>
          </a:prstGeom>
          <a:solidFill>
            <a:schemeClr val="accent5">
              <a:lumMod val="50000"/>
            </a:schemeClr>
          </a:solidFill>
        </p:spPr>
        <p:txBody>
          <a:bodyPr wrap="square" lIns="63307" tIns="63307" rIns="63307" bIns="63307" anchor="t" anchorCtr="0">
            <a:spAutoFit/>
          </a:bodyPr>
          <a:lstStyle>
            <a:lvl1pPr marL="0" indent="0" algn="ctr" defTabSz="3038715" rtl="0" eaLnBrk="1" latinLnBrk="0" hangingPunct="1">
              <a:spcBef>
                <a:spcPct val="20000"/>
              </a:spcBef>
              <a:buFont typeface="Arial" pitchFamily="34" charset="0"/>
              <a:buNone/>
              <a:defRPr sz="2800" b="1" u="none" kern="1200" baseline="0">
                <a:solidFill>
                  <a:schemeClr val="bg1"/>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latin typeface="Century Gothic"/>
              </a:rPr>
              <a:t>Conclusion</a:t>
            </a:r>
            <a:endParaRPr lang="en-US" dirty="0"/>
          </a:p>
        </p:txBody>
      </p:sp>
      <p:sp>
        <p:nvSpPr>
          <p:cNvPr id="27" name="Text Placeholder 1">
            <a:extLst>
              <a:ext uri="{FF2B5EF4-FFF2-40B4-BE49-F238E27FC236}">
                <a16:creationId xmlns:a16="http://schemas.microsoft.com/office/drawing/2014/main" id="{E6721A7A-02E4-AF9E-9514-E6B4BF256C5F}"/>
              </a:ext>
            </a:extLst>
          </p:cNvPr>
          <p:cNvSpPr txBox="1">
            <a:spLocks/>
          </p:cNvSpPr>
          <p:nvPr/>
        </p:nvSpPr>
        <p:spPr>
          <a:xfrm>
            <a:off x="433949" y="5405311"/>
            <a:ext cx="5960632" cy="11645803"/>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rtl="0"/>
            <a:r>
              <a:rPr lang="en-GB" sz="2300" b="0" u="none" strike="noStrike" dirty="0">
                <a:solidFill>
                  <a:srgbClr val="000000"/>
                </a:solidFill>
                <a:effectLst/>
                <a:latin typeface="Arial" panose="020B0604020202020204" pitchFamily="34" charset="0"/>
              </a:rPr>
              <a:t>Virtual Reality (VR) has established itself as a reliable and efficient tool for education and training, simulating environments that otherwise would be impossible or difficult to organise in a physical environment. In </a:t>
            </a:r>
            <a:r>
              <a:rPr lang="lv-LV" sz="2300" b="0" u="none" strike="noStrike" dirty="0">
                <a:solidFill>
                  <a:srgbClr val="000000"/>
                </a:solidFill>
                <a:effectLst/>
                <a:latin typeface="Arial" panose="020B0604020202020204" pitchFamily="34" charset="0"/>
              </a:rPr>
              <a:t>these</a:t>
            </a:r>
            <a:r>
              <a:rPr lang="en-GB" sz="2300" b="0" u="none" strike="noStrike" dirty="0">
                <a:solidFill>
                  <a:srgbClr val="000000"/>
                </a:solidFill>
                <a:effectLst/>
                <a:latin typeface="Arial" panose="020B0604020202020204" pitchFamily="34" charset="0"/>
              </a:rPr>
              <a:t> fields, it is important to create convincing and accurate 3D visualisations, e.g. traumas, lighting, interaction effects and other processes that enhance </a:t>
            </a:r>
            <a:r>
              <a:rPr lang="en-GB" sz="2300" b="0" u="none" strike="noStrike" dirty="0" err="1">
                <a:solidFill>
                  <a:srgbClr val="000000"/>
                </a:solidFill>
                <a:effectLst/>
                <a:latin typeface="Arial" panose="020B0604020202020204" pitchFamily="34" charset="0"/>
              </a:rPr>
              <a:t>immersiveness</a:t>
            </a:r>
            <a:r>
              <a:rPr lang="en-GB" sz="2300" b="0" u="none" strike="noStrike" dirty="0">
                <a:solidFill>
                  <a:srgbClr val="000000"/>
                </a:solidFill>
                <a:effectLst/>
                <a:latin typeface="Arial" panose="020B0604020202020204" pitchFamily="34" charset="0"/>
              </a:rPr>
              <a:t>. Creating visualisations requires skills in 3D </a:t>
            </a:r>
            <a:r>
              <a:rPr lang="en-GB" sz="2300" b="0" u="none" strike="noStrike" dirty="0" err="1">
                <a:solidFill>
                  <a:srgbClr val="000000"/>
                </a:solidFill>
                <a:effectLst/>
                <a:latin typeface="Arial" panose="020B0604020202020204" pitchFamily="34" charset="0"/>
              </a:rPr>
              <a:t>modeling</a:t>
            </a:r>
            <a:r>
              <a:rPr lang="en-GB" sz="2300" b="0" u="none" strike="noStrike" dirty="0">
                <a:solidFill>
                  <a:srgbClr val="000000"/>
                </a:solidFill>
                <a:effectLst/>
                <a:latin typeface="Arial" panose="020B0604020202020204" pitchFamily="34" charset="0"/>
              </a:rPr>
              <a:t>, texturing and shader programming; the latter can significantly enhance 3D visual representation and, also, is the most inaccessible to 3D artists and enthusiasts due to its technical complexity. There are some tools and guides already available, which contribute to the steps for easier shader programming and integration. In the case of virtual reality</a:t>
            </a:r>
            <a:r>
              <a:rPr lang="lv-LV" sz="2300" dirty="0">
                <a:solidFill>
                  <a:srgbClr val="000000"/>
                </a:solidFill>
                <a:latin typeface="Arial" panose="020B0604020202020204" pitchFamily="34" charset="0"/>
              </a:rPr>
              <a:t> </a:t>
            </a:r>
            <a:r>
              <a:rPr lang="en-GB" sz="2300" b="0" u="none" strike="noStrike" dirty="0">
                <a:solidFill>
                  <a:srgbClr val="000000"/>
                </a:solidFill>
                <a:effectLst/>
                <a:latin typeface="Arial" panose="020B0604020202020204" pitchFamily="34" charset="0"/>
              </a:rPr>
              <a:t>some more serious technical and visual limitations are present, which require a sophisticated knowledge in 3D computer graphics and forces creators to find innovative technical solutions for 3D visualisations. This </a:t>
            </a:r>
            <a:r>
              <a:rPr lang="lv-LV" sz="2300" b="0" u="none" strike="noStrike" dirty="0">
                <a:solidFill>
                  <a:srgbClr val="000000"/>
                </a:solidFill>
                <a:effectLst/>
                <a:latin typeface="Arial" panose="020B0604020202020204" pitchFamily="34" charset="0"/>
              </a:rPr>
              <a:t>research</a:t>
            </a:r>
            <a:r>
              <a:rPr lang="en-GB" sz="2300" b="0" u="none" strike="noStrike" dirty="0">
                <a:solidFill>
                  <a:srgbClr val="000000"/>
                </a:solidFill>
                <a:effectLst/>
                <a:latin typeface="Arial" panose="020B0604020202020204" pitchFamily="34" charset="0"/>
              </a:rPr>
              <a:t> focuses on the free and open source framework A-Frame for developing VR content for the web and the currently available shader programming tools. Temporary and future solutions are provided for an attempt to lower the entry barrier for 3D artists to create shaders for virtual reality content for the web.</a:t>
            </a:r>
            <a:endParaRPr lang="en-GB" sz="2300" dirty="0">
              <a:effectLst/>
            </a:endParaRPr>
          </a:p>
        </p:txBody>
      </p:sp>
      <p:sp>
        <p:nvSpPr>
          <p:cNvPr id="29" name="Text Placeholder 10">
            <a:extLst>
              <a:ext uri="{FF2B5EF4-FFF2-40B4-BE49-F238E27FC236}">
                <a16:creationId xmlns:a16="http://schemas.microsoft.com/office/drawing/2014/main" id="{DA39D6A6-B627-727F-5E4B-F2584D2E1CC6}"/>
              </a:ext>
            </a:extLst>
          </p:cNvPr>
          <p:cNvSpPr txBox="1">
            <a:spLocks/>
          </p:cNvSpPr>
          <p:nvPr/>
        </p:nvSpPr>
        <p:spPr>
          <a:xfrm>
            <a:off x="10967087" y="4839284"/>
            <a:ext cx="6278839" cy="4973207"/>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2800" dirty="0">
                <a:solidFill>
                  <a:schemeClr val="tx1"/>
                </a:solidFill>
                <a:latin typeface="Calibri"/>
                <a:cs typeface="Arial"/>
              </a:rPr>
              <a:t>1) A custom</a:t>
            </a:r>
            <a:r>
              <a:rPr lang="lv-LV" sz="2800" dirty="0">
                <a:solidFill>
                  <a:schemeClr val="tx1"/>
                </a:solidFill>
                <a:latin typeface="Calibri"/>
                <a:cs typeface="Arial"/>
              </a:rPr>
              <a:t> version of</a:t>
            </a:r>
            <a:r>
              <a:rPr lang="en-US" sz="2800" dirty="0">
                <a:solidFill>
                  <a:schemeClr val="tx1"/>
                </a:solidFill>
                <a:latin typeface="Calibri"/>
                <a:cs typeface="Arial"/>
              </a:rPr>
              <a:t> ChatGPT with predefined parameters, that</a:t>
            </a:r>
            <a:r>
              <a:rPr lang="lv-LV" sz="2800" dirty="0">
                <a:solidFill>
                  <a:schemeClr val="tx1"/>
                </a:solidFill>
                <a:latin typeface="Calibri"/>
                <a:cs typeface="Arial"/>
              </a:rPr>
              <a:t> creates or </a:t>
            </a:r>
            <a:r>
              <a:rPr lang="en-US" sz="2800" dirty="0">
                <a:solidFill>
                  <a:schemeClr val="tx1"/>
                </a:solidFill>
                <a:latin typeface="Calibri"/>
                <a:cs typeface="Arial"/>
              </a:rPr>
              <a:t>converts</a:t>
            </a:r>
            <a:r>
              <a:rPr lang="lv-LV" sz="2800" dirty="0">
                <a:solidFill>
                  <a:schemeClr val="tx1"/>
                </a:solidFill>
                <a:latin typeface="Calibri"/>
                <a:cs typeface="Arial"/>
              </a:rPr>
              <a:t> existing</a:t>
            </a:r>
            <a:r>
              <a:rPr lang="en-US" sz="2800" dirty="0">
                <a:solidFill>
                  <a:schemeClr val="tx1"/>
                </a:solidFill>
                <a:latin typeface="Calibri"/>
                <a:cs typeface="Arial"/>
              </a:rPr>
              <a:t> GLSL shaders to a A-Frame</a:t>
            </a:r>
            <a:r>
              <a:rPr lang="lv-LV" sz="2800" dirty="0">
                <a:solidFill>
                  <a:schemeClr val="tx1"/>
                </a:solidFill>
                <a:latin typeface="Calibri"/>
                <a:cs typeface="Arial"/>
              </a:rPr>
              <a:t> shader</a:t>
            </a:r>
            <a:r>
              <a:rPr lang="en-US" sz="2800" dirty="0">
                <a:solidFill>
                  <a:schemeClr val="tx1"/>
                </a:solidFill>
                <a:latin typeface="Calibri"/>
                <a:cs typeface="Arial"/>
              </a:rPr>
              <a:t> component. </a:t>
            </a:r>
            <a:endParaRPr lang="lv-LV" sz="2800" dirty="0">
              <a:solidFill>
                <a:schemeClr val="tx1"/>
              </a:solidFill>
              <a:latin typeface="Calibri"/>
              <a:cs typeface="Arial"/>
            </a:endParaRPr>
          </a:p>
          <a:p>
            <a:pPr algn="just"/>
            <a:r>
              <a:rPr lang="en-US" sz="2800" dirty="0">
                <a:solidFill>
                  <a:schemeClr val="tx1"/>
                </a:solidFill>
                <a:latin typeface="Calibri"/>
                <a:cs typeface="Arial"/>
              </a:rPr>
              <a:t>Example on the right – </a:t>
            </a:r>
            <a:endParaRPr lang="lv-LV" dirty="0">
              <a:solidFill>
                <a:schemeClr val="tx1"/>
              </a:solidFill>
            </a:endParaRPr>
          </a:p>
          <a:p>
            <a:pPr algn="just"/>
            <a:r>
              <a:rPr lang="en-US" sz="2800" dirty="0">
                <a:solidFill>
                  <a:schemeClr val="tx1"/>
                </a:solidFill>
                <a:latin typeface="Calibri"/>
                <a:cs typeface="Arial"/>
              </a:rPr>
              <a:t>prompt: water ripples</a:t>
            </a:r>
            <a:endParaRPr lang="en-US" dirty="0">
              <a:solidFill>
                <a:schemeClr val="tx1"/>
              </a:solidFill>
            </a:endParaRPr>
          </a:p>
          <a:p>
            <a:pPr algn="just"/>
            <a:r>
              <a:rPr lang="en-US" sz="2800" dirty="0">
                <a:solidFill>
                  <a:schemeClr val="tx1"/>
                </a:solidFill>
                <a:latin typeface="Calibri"/>
                <a:cs typeface="Arial"/>
              </a:rPr>
              <a:t>Link to the configured ChatGPT: </a:t>
            </a:r>
            <a:endParaRPr lang="lv-LV" sz="2800" dirty="0">
              <a:solidFill>
                <a:schemeClr val="tx1"/>
              </a:solidFill>
              <a:latin typeface="Calibri"/>
              <a:cs typeface="Arial"/>
            </a:endParaRPr>
          </a:p>
          <a:p>
            <a:pPr algn="just"/>
            <a:r>
              <a:rPr lang="lv-LV" sz="2800" dirty="0" err="1">
                <a:solidFill>
                  <a:schemeClr val="tx1"/>
                </a:solidFill>
                <a:latin typeface="Calibri"/>
                <a:cs typeface="Arial"/>
              </a:rPr>
              <a:t>Extensive</a:t>
            </a:r>
            <a:r>
              <a:rPr lang="lv-LV" sz="2800" dirty="0">
                <a:solidFill>
                  <a:schemeClr val="tx1"/>
                </a:solidFill>
                <a:latin typeface="Calibri"/>
                <a:cs typeface="Arial"/>
              </a:rPr>
              <a:t> </a:t>
            </a:r>
            <a:r>
              <a:rPr lang="lv-LV" sz="2800" dirty="0" err="1">
                <a:solidFill>
                  <a:schemeClr val="tx1"/>
                </a:solidFill>
                <a:latin typeface="Calibri"/>
                <a:cs typeface="Arial"/>
              </a:rPr>
              <a:t>polishing</a:t>
            </a:r>
            <a:r>
              <a:rPr lang="lv-LV" sz="2800" dirty="0">
                <a:solidFill>
                  <a:schemeClr val="tx1"/>
                </a:solidFill>
                <a:latin typeface="Calibri"/>
                <a:cs typeface="Arial"/>
              </a:rPr>
              <a:t> </a:t>
            </a:r>
            <a:r>
              <a:rPr lang="lv-LV" sz="2800" dirty="0" err="1">
                <a:solidFill>
                  <a:schemeClr val="tx1"/>
                </a:solidFill>
                <a:latin typeface="Calibri"/>
                <a:cs typeface="Arial"/>
              </a:rPr>
              <a:t>of</a:t>
            </a:r>
            <a:r>
              <a:rPr lang="lv-LV" sz="2800" dirty="0">
                <a:solidFill>
                  <a:schemeClr val="tx1"/>
                </a:solidFill>
                <a:latin typeface="Calibri"/>
                <a:cs typeface="Arial"/>
              </a:rPr>
              <a:t> </a:t>
            </a:r>
            <a:r>
              <a:rPr lang="lv-LV" sz="2800" dirty="0" err="1">
                <a:solidFill>
                  <a:schemeClr val="tx1"/>
                </a:solidFill>
                <a:latin typeface="Calibri"/>
                <a:cs typeface="Arial"/>
              </a:rPr>
              <a:t>the</a:t>
            </a:r>
            <a:r>
              <a:rPr lang="lv-LV" sz="2800" dirty="0">
                <a:solidFill>
                  <a:schemeClr val="tx1"/>
                </a:solidFill>
                <a:latin typeface="Calibri"/>
                <a:cs typeface="Arial"/>
              </a:rPr>
              <a:t> </a:t>
            </a:r>
            <a:r>
              <a:rPr lang="lv-LV" sz="2800" dirty="0" err="1">
                <a:solidFill>
                  <a:schemeClr val="tx1"/>
                </a:solidFill>
                <a:latin typeface="Calibri"/>
                <a:cs typeface="Arial"/>
              </a:rPr>
              <a:t>parameters</a:t>
            </a:r>
            <a:r>
              <a:rPr lang="lv-LV" sz="2800" dirty="0">
                <a:solidFill>
                  <a:schemeClr val="tx1"/>
                </a:solidFill>
                <a:latin typeface="Calibri"/>
                <a:cs typeface="Arial"/>
              </a:rPr>
              <a:t> </a:t>
            </a:r>
            <a:r>
              <a:rPr lang="lv-LV" sz="2800" dirty="0" err="1">
                <a:solidFill>
                  <a:schemeClr val="tx1"/>
                </a:solidFill>
                <a:latin typeface="Calibri"/>
                <a:cs typeface="Arial"/>
              </a:rPr>
              <a:t>are</a:t>
            </a:r>
            <a:r>
              <a:rPr lang="lv-LV" sz="2800" dirty="0">
                <a:solidFill>
                  <a:schemeClr val="tx1"/>
                </a:solidFill>
                <a:latin typeface="Calibri"/>
                <a:cs typeface="Arial"/>
              </a:rPr>
              <a:t> </a:t>
            </a:r>
            <a:r>
              <a:rPr lang="lv-LV" sz="2800" dirty="0" err="1">
                <a:solidFill>
                  <a:schemeClr val="tx1"/>
                </a:solidFill>
                <a:latin typeface="Calibri"/>
                <a:cs typeface="Arial"/>
              </a:rPr>
              <a:t>still</a:t>
            </a:r>
            <a:r>
              <a:rPr lang="lv-LV" sz="2800" dirty="0">
                <a:solidFill>
                  <a:schemeClr val="tx1"/>
                </a:solidFill>
                <a:latin typeface="Calibri"/>
                <a:cs typeface="Arial"/>
              </a:rPr>
              <a:t> </a:t>
            </a:r>
            <a:r>
              <a:rPr lang="lv-LV" sz="2800" dirty="0" err="1">
                <a:solidFill>
                  <a:schemeClr val="tx1"/>
                </a:solidFill>
                <a:latin typeface="Calibri"/>
                <a:cs typeface="Arial"/>
              </a:rPr>
              <a:t>required</a:t>
            </a:r>
            <a:r>
              <a:rPr lang="lv-LV" sz="2800" dirty="0">
                <a:solidFill>
                  <a:schemeClr val="tx1"/>
                </a:solidFill>
                <a:latin typeface="Calibri"/>
                <a:cs typeface="Arial"/>
              </a:rPr>
              <a:t> </a:t>
            </a:r>
            <a:r>
              <a:rPr lang="lv-LV" sz="2800" dirty="0" err="1">
                <a:solidFill>
                  <a:schemeClr val="tx1"/>
                </a:solidFill>
                <a:latin typeface="Calibri"/>
                <a:cs typeface="Arial"/>
              </a:rPr>
              <a:t>and</a:t>
            </a:r>
            <a:r>
              <a:rPr lang="lv-LV" sz="2800" dirty="0">
                <a:solidFill>
                  <a:schemeClr val="tx1"/>
                </a:solidFill>
                <a:latin typeface="Calibri"/>
                <a:cs typeface="Arial"/>
              </a:rPr>
              <a:t> </a:t>
            </a:r>
            <a:r>
              <a:rPr lang="lv-LV" sz="2800" dirty="0" err="1">
                <a:solidFill>
                  <a:schemeClr val="tx1"/>
                </a:solidFill>
                <a:latin typeface="Calibri"/>
                <a:cs typeface="Arial"/>
              </a:rPr>
              <a:t>the</a:t>
            </a:r>
            <a:r>
              <a:rPr lang="lv-LV" sz="2800" dirty="0">
                <a:solidFill>
                  <a:schemeClr val="tx1"/>
                </a:solidFill>
                <a:latin typeface="Calibri"/>
                <a:cs typeface="Arial"/>
              </a:rPr>
              <a:t> </a:t>
            </a:r>
            <a:r>
              <a:rPr lang="lv-LV" sz="2800" dirty="0" err="1">
                <a:solidFill>
                  <a:schemeClr val="tx1"/>
                </a:solidFill>
                <a:latin typeface="Calibri"/>
                <a:cs typeface="Arial"/>
              </a:rPr>
              <a:t>results</a:t>
            </a:r>
            <a:r>
              <a:rPr lang="lv-LV" sz="2800" dirty="0">
                <a:solidFill>
                  <a:schemeClr val="tx1"/>
                </a:solidFill>
                <a:latin typeface="Calibri"/>
                <a:cs typeface="Arial"/>
              </a:rPr>
              <a:t> </a:t>
            </a:r>
            <a:r>
              <a:rPr lang="lv-LV" sz="2800" dirty="0" err="1">
                <a:solidFill>
                  <a:schemeClr val="tx1"/>
                </a:solidFill>
                <a:latin typeface="Calibri"/>
                <a:cs typeface="Arial"/>
              </a:rPr>
              <a:t>are</a:t>
            </a:r>
            <a:r>
              <a:rPr lang="lv-LV" sz="2800" dirty="0">
                <a:solidFill>
                  <a:schemeClr val="tx1"/>
                </a:solidFill>
                <a:latin typeface="Calibri"/>
                <a:cs typeface="Arial"/>
              </a:rPr>
              <a:t> </a:t>
            </a:r>
            <a:r>
              <a:rPr lang="lv-LV" sz="2800" dirty="0" err="1">
                <a:solidFill>
                  <a:schemeClr val="tx1"/>
                </a:solidFill>
                <a:latin typeface="Calibri"/>
                <a:cs typeface="Arial"/>
              </a:rPr>
              <a:t>not</a:t>
            </a:r>
            <a:r>
              <a:rPr lang="lv-LV" sz="2800" dirty="0">
                <a:solidFill>
                  <a:schemeClr val="tx1"/>
                </a:solidFill>
                <a:latin typeface="Calibri"/>
                <a:cs typeface="Arial"/>
              </a:rPr>
              <a:t> </a:t>
            </a:r>
            <a:r>
              <a:rPr lang="lv-LV" sz="2800" dirty="0" err="1">
                <a:solidFill>
                  <a:schemeClr val="tx1"/>
                </a:solidFill>
                <a:latin typeface="Calibri"/>
                <a:cs typeface="Arial"/>
              </a:rPr>
              <a:t>always</a:t>
            </a:r>
            <a:r>
              <a:rPr lang="lv-LV" sz="2800" dirty="0">
                <a:solidFill>
                  <a:schemeClr val="tx1"/>
                </a:solidFill>
                <a:latin typeface="Calibri"/>
                <a:cs typeface="Arial"/>
              </a:rPr>
              <a:t> </a:t>
            </a:r>
            <a:r>
              <a:rPr lang="lv-LV" sz="2800" dirty="0" err="1">
                <a:solidFill>
                  <a:schemeClr val="tx1"/>
                </a:solidFill>
                <a:latin typeface="Calibri"/>
                <a:cs typeface="Arial"/>
              </a:rPr>
              <a:t>guaranteed</a:t>
            </a:r>
            <a:r>
              <a:rPr lang="lv-LV" sz="2800" dirty="0">
                <a:solidFill>
                  <a:schemeClr val="tx1"/>
                </a:solidFill>
                <a:latin typeface="Calibri"/>
                <a:cs typeface="Arial"/>
              </a:rPr>
              <a:t> </a:t>
            </a:r>
            <a:r>
              <a:rPr lang="lv-LV" sz="2800" dirty="0" err="1">
                <a:solidFill>
                  <a:schemeClr val="tx1"/>
                </a:solidFill>
                <a:latin typeface="Calibri"/>
                <a:cs typeface="Arial"/>
              </a:rPr>
              <a:t>as</a:t>
            </a:r>
            <a:r>
              <a:rPr lang="lv-LV" sz="2800" dirty="0">
                <a:solidFill>
                  <a:schemeClr val="tx1"/>
                </a:solidFill>
                <a:latin typeface="Calibri"/>
                <a:cs typeface="Arial"/>
              </a:rPr>
              <a:t> </a:t>
            </a:r>
            <a:r>
              <a:rPr lang="lv-LV" sz="2800" dirty="0" err="1">
                <a:solidFill>
                  <a:schemeClr val="tx1"/>
                </a:solidFill>
                <a:latin typeface="Calibri"/>
                <a:cs typeface="Arial"/>
              </a:rPr>
              <a:t>intended</a:t>
            </a:r>
            <a:r>
              <a:rPr lang="lv-LV" sz="2800" dirty="0">
                <a:solidFill>
                  <a:schemeClr val="tx1"/>
                </a:solidFill>
                <a:latin typeface="Calibri"/>
                <a:cs typeface="Arial"/>
              </a:rPr>
              <a:t>. </a:t>
            </a:r>
            <a:endParaRPr lang="en-US" sz="2800" dirty="0">
              <a:solidFill>
                <a:schemeClr val="tx1"/>
              </a:solidFill>
              <a:latin typeface="Calibri"/>
              <a:cs typeface="Arial"/>
            </a:endParaRPr>
          </a:p>
        </p:txBody>
      </p:sp>
      <p:pic>
        <p:nvPicPr>
          <p:cNvPr id="31" name="Attēls 30" descr="Attēls, kurā ir teksts, diagramma, plāns, fonts&#10;&#10;Apraksts ģenerēts automātiski">
            <a:extLst>
              <a:ext uri="{FF2B5EF4-FFF2-40B4-BE49-F238E27FC236}">
                <a16:creationId xmlns:a16="http://schemas.microsoft.com/office/drawing/2014/main" id="{6D5F7315-B717-2549-F536-D179929C93E0}"/>
              </a:ext>
            </a:extLst>
          </p:cNvPr>
          <p:cNvPicPr>
            <a:picLocks noChangeAspect="1"/>
          </p:cNvPicPr>
          <p:nvPr/>
        </p:nvPicPr>
        <p:blipFill>
          <a:blip r:embed="rId3"/>
          <a:stretch>
            <a:fillRect/>
          </a:stretch>
        </p:blipFill>
        <p:spPr>
          <a:xfrm>
            <a:off x="10991445" y="12296186"/>
            <a:ext cx="10101696" cy="3991941"/>
          </a:xfrm>
          <a:prstGeom prst="rect">
            <a:avLst/>
          </a:prstGeom>
        </p:spPr>
      </p:pic>
      <p:sp>
        <p:nvSpPr>
          <p:cNvPr id="34" name="Text Placeholder 10">
            <a:extLst>
              <a:ext uri="{FF2B5EF4-FFF2-40B4-BE49-F238E27FC236}">
                <a16:creationId xmlns:a16="http://schemas.microsoft.com/office/drawing/2014/main" id="{D487B0BA-44CA-E4DB-0F5A-E504C1C89AE0}"/>
              </a:ext>
            </a:extLst>
          </p:cNvPr>
          <p:cNvSpPr txBox="1">
            <a:spLocks/>
          </p:cNvSpPr>
          <p:nvPr/>
        </p:nvSpPr>
        <p:spPr>
          <a:xfrm>
            <a:off x="10983013" y="10412984"/>
            <a:ext cx="10102728" cy="2043174"/>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2800" dirty="0">
                <a:solidFill>
                  <a:schemeClr val="tx1"/>
                </a:solidFill>
                <a:latin typeface="Calibri"/>
                <a:cs typeface="Arial"/>
              </a:rPr>
              <a:t>2) A Plugin for 3D editing software </a:t>
            </a:r>
            <a:r>
              <a:rPr lang="en-US" sz="2800" i="1" dirty="0">
                <a:solidFill>
                  <a:schemeClr val="tx1"/>
                </a:solidFill>
                <a:latin typeface="Calibri"/>
                <a:cs typeface="Arial"/>
              </a:rPr>
              <a:t>Blender, </a:t>
            </a:r>
            <a:r>
              <a:rPr lang="en-US" sz="2800" dirty="0">
                <a:solidFill>
                  <a:schemeClr val="tx1"/>
                </a:solidFill>
                <a:latin typeface="Calibri"/>
                <a:cs typeface="Arial"/>
              </a:rPr>
              <a:t>that exports a .</a:t>
            </a:r>
            <a:r>
              <a:rPr lang="en-US" sz="2800" dirty="0" err="1">
                <a:solidFill>
                  <a:schemeClr val="tx1"/>
                </a:solidFill>
                <a:latin typeface="Calibri"/>
                <a:cs typeface="Arial"/>
              </a:rPr>
              <a:t>gltf</a:t>
            </a:r>
            <a:r>
              <a:rPr lang="en-US" sz="2800" dirty="0">
                <a:solidFill>
                  <a:schemeClr val="tx1"/>
                </a:solidFill>
                <a:latin typeface="Calibri"/>
                <a:cs typeface="Arial"/>
              </a:rPr>
              <a:t> file with embedded textures and a separate JSON file that contains shader data.</a:t>
            </a:r>
            <a:r>
              <a:rPr lang="lv-LV" sz="2800" dirty="0">
                <a:solidFill>
                  <a:schemeClr val="tx1"/>
                </a:solidFill>
                <a:latin typeface="Calibri"/>
                <a:cs typeface="Arial"/>
              </a:rPr>
              <a:t> This is a more favorable path, because here textures are embeded and used in a shader. </a:t>
            </a:r>
            <a:endParaRPr lang="en-US" sz="2800" dirty="0">
              <a:solidFill>
                <a:schemeClr val="tx1"/>
              </a:solidFill>
              <a:latin typeface="Calibri"/>
              <a:cs typeface="Arial"/>
            </a:endParaRPr>
          </a:p>
        </p:txBody>
      </p:sp>
      <p:sp>
        <p:nvSpPr>
          <p:cNvPr id="38" name="Text Placeholder 1">
            <a:extLst>
              <a:ext uri="{FF2B5EF4-FFF2-40B4-BE49-F238E27FC236}">
                <a16:creationId xmlns:a16="http://schemas.microsoft.com/office/drawing/2014/main" id="{A96DA878-72C7-C34E-29AD-F6553966C2EB}"/>
              </a:ext>
            </a:extLst>
          </p:cNvPr>
          <p:cNvSpPr txBox="1">
            <a:spLocks/>
          </p:cNvSpPr>
          <p:nvPr/>
        </p:nvSpPr>
        <p:spPr>
          <a:xfrm>
            <a:off x="10814392" y="25715988"/>
            <a:ext cx="6928501" cy="2320173"/>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lv-LV" sz="2600" dirty="0">
                <a:solidFill>
                  <a:srgbClr val="000000"/>
                </a:solidFill>
                <a:latin typeface="Calibri"/>
                <a:cs typeface="Arial"/>
              </a:rPr>
              <a:t>To Research node-based editors and create a prototype using AI generated node-based system focused for VR content development for the Web. Expose shader uniforms for the possibility to interact with shader.</a:t>
            </a:r>
            <a:endParaRPr lang="en-US" sz="2600" dirty="0">
              <a:solidFill>
                <a:srgbClr val="000000"/>
              </a:solidFill>
              <a:latin typeface="Calibri"/>
              <a:cs typeface="Arial"/>
            </a:endParaRPr>
          </a:p>
        </p:txBody>
      </p:sp>
      <p:sp>
        <p:nvSpPr>
          <p:cNvPr id="6" name="TextBox 5">
            <a:extLst>
              <a:ext uri="{FF2B5EF4-FFF2-40B4-BE49-F238E27FC236}">
                <a16:creationId xmlns:a16="http://schemas.microsoft.com/office/drawing/2014/main" id="{37FE9178-4324-B39F-EAC6-B414057DBAB7}"/>
              </a:ext>
            </a:extLst>
          </p:cNvPr>
          <p:cNvSpPr txBox="1"/>
          <p:nvPr/>
        </p:nvSpPr>
        <p:spPr>
          <a:xfrm>
            <a:off x="6437395" y="9060730"/>
            <a:ext cx="43774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https://exgallerycopy.glitch.me/</a:t>
            </a:r>
            <a:endParaRPr lang="en-US" sz="1400" dirty="0">
              <a:cs typeface="Calibri"/>
            </a:endParaRPr>
          </a:p>
        </p:txBody>
      </p:sp>
      <p:pic>
        <p:nvPicPr>
          <p:cNvPr id="37" name="Attēls 36" descr="Attēls, kurā ir ekrānuzņēmums, dizains, radošums, māksla&#10;&#10;Apraksts ģenerēts automātiski">
            <a:extLst>
              <a:ext uri="{FF2B5EF4-FFF2-40B4-BE49-F238E27FC236}">
                <a16:creationId xmlns:a16="http://schemas.microsoft.com/office/drawing/2014/main" id="{2954EFD2-7375-E287-F598-5DE039AFE496}"/>
              </a:ext>
            </a:extLst>
          </p:cNvPr>
          <p:cNvPicPr>
            <a:picLocks noChangeAspect="1"/>
          </p:cNvPicPr>
          <p:nvPr/>
        </p:nvPicPr>
        <p:blipFill rotWithShape="1">
          <a:blip r:embed="rId4"/>
          <a:srcRect l="6133" t="12671" r="5802" b="11549"/>
          <a:stretch/>
        </p:blipFill>
        <p:spPr>
          <a:xfrm>
            <a:off x="17719962" y="3916322"/>
            <a:ext cx="3244982" cy="3502588"/>
          </a:xfrm>
          <a:prstGeom prst="rect">
            <a:avLst/>
          </a:prstGeom>
        </p:spPr>
      </p:pic>
      <p:sp>
        <p:nvSpPr>
          <p:cNvPr id="22" name="Text Placeholder 1">
            <a:extLst>
              <a:ext uri="{FF2B5EF4-FFF2-40B4-BE49-F238E27FC236}">
                <a16:creationId xmlns:a16="http://schemas.microsoft.com/office/drawing/2014/main" id="{505715B5-6405-8569-21CC-52F1D4580A83}"/>
              </a:ext>
            </a:extLst>
          </p:cNvPr>
          <p:cNvSpPr txBox="1">
            <a:spLocks/>
          </p:cNvSpPr>
          <p:nvPr/>
        </p:nvSpPr>
        <p:spPr>
          <a:xfrm>
            <a:off x="13348195" y="16850314"/>
            <a:ext cx="7610776" cy="5145562"/>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GB" sz="2800" dirty="0">
                <a:solidFill>
                  <a:srgbClr val="000000"/>
                </a:solidFill>
                <a:latin typeface="Calibri"/>
                <a:cs typeface="Arial"/>
              </a:rPr>
              <a:t>ImGame interweaves serious gaming and immersive aesthetics. It serves as a tool to interactively demonstrate the research results concerning the phenomenon of </a:t>
            </a:r>
            <a:r>
              <a:rPr lang="en-GB" sz="2800" dirty="0" err="1">
                <a:solidFill>
                  <a:srgbClr val="000000"/>
                </a:solidFill>
                <a:latin typeface="Calibri"/>
                <a:cs typeface="Arial"/>
              </a:rPr>
              <a:t>immersiveness</a:t>
            </a:r>
            <a:r>
              <a:rPr lang="en-GB" sz="2800" dirty="0">
                <a:solidFill>
                  <a:srgbClr val="000000"/>
                </a:solidFill>
                <a:latin typeface="Calibri"/>
                <a:cs typeface="Arial"/>
              </a:rPr>
              <a:t> in contemporary art.</a:t>
            </a:r>
            <a:endParaRPr lang="lv-LV" sz="2800" dirty="0">
              <a:solidFill>
                <a:srgbClr val="000000"/>
              </a:solidFill>
              <a:latin typeface="Calibri"/>
              <a:cs typeface="Arial"/>
            </a:endParaRPr>
          </a:p>
          <a:p>
            <a:pPr algn="just"/>
            <a:r>
              <a:rPr lang="en-GB" sz="2800" dirty="0">
                <a:solidFill>
                  <a:srgbClr val="000000"/>
                </a:solidFill>
                <a:latin typeface="Calibri"/>
                <a:cs typeface="Arial"/>
              </a:rPr>
              <a:t>The components developed for </a:t>
            </a:r>
            <a:r>
              <a:rPr lang="en-GB" sz="2800" dirty="0" err="1">
                <a:solidFill>
                  <a:srgbClr val="000000"/>
                </a:solidFill>
                <a:latin typeface="Calibri"/>
                <a:cs typeface="Arial"/>
              </a:rPr>
              <a:t>ImGame</a:t>
            </a:r>
            <a:r>
              <a:rPr lang="en-GB" sz="2800" dirty="0">
                <a:solidFill>
                  <a:srgbClr val="000000"/>
                </a:solidFill>
                <a:latin typeface="Calibri"/>
                <a:cs typeface="Arial"/>
              </a:rPr>
              <a:t> related to shader creation are documented and made available for artists, enthusiasts and students. Goal: to </a:t>
            </a:r>
            <a:r>
              <a:rPr lang="lv-LV" sz="2800" dirty="0" err="1">
                <a:solidFill>
                  <a:srgbClr val="000000"/>
                </a:solidFill>
                <a:latin typeface="Calibri"/>
                <a:cs typeface="Arial"/>
              </a:rPr>
              <a:t>encourage</a:t>
            </a:r>
            <a:r>
              <a:rPr lang="en-GB" sz="2800" dirty="0">
                <a:solidFill>
                  <a:srgbClr val="000000"/>
                </a:solidFill>
                <a:latin typeface="Calibri"/>
                <a:cs typeface="Arial"/>
              </a:rPr>
              <a:t> the community to create more complex and immersive virtual reality </a:t>
            </a:r>
            <a:r>
              <a:rPr lang="lv-LV" sz="2800" dirty="0">
                <a:solidFill>
                  <a:srgbClr val="000000"/>
                </a:solidFill>
                <a:latin typeface="Calibri"/>
                <a:cs typeface="Arial"/>
              </a:rPr>
              <a:t>projects</a:t>
            </a:r>
            <a:r>
              <a:rPr lang="en-GB" sz="2800" dirty="0">
                <a:solidFill>
                  <a:srgbClr val="000000"/>
                </a:solidFill>
                <a:latin typeface="Calibri"/>
                <a:cs typeface="Arial"/>
              </a:rPr>
              <a:t> for the web</a:t>
            </a:r>
            <a:r>
              <a:rPr lang="lv-LV" sz="2800" dirty="0">
                <a:solidFill>
                  <a:srgbClr val="000000"/>
                </a:solidFill>
                <a:latin typeface="Calibri"/>
                <a:cs typeface="Arial"/>
              </a:rPr>
              <a:t>.</a:t>
            </a:r>
            <a:endParaRPr lang="en-US" sz="2800" dirty="0">
              <a:solidFill>
                <a:srgbClr val="000000"/>
              </a:solidFill>
              <a:latin typeface="Calibri"/>
              <a:cs typeface="Arial"/>
            </a:endParaRPr>
          </a:p>
        </p:txBody>
      </p:sp>
      <p:sp>
        <p:nvSpPr>
          <p:cNvPr id="30" name="Text Placeholder 4">
            <a:extLst>
              <a:ext uri="{FF2B5EF4-FFF2-40B4-BE49-F238E27FC236}">
                <a16:creationId xmlns:a16="http://schemas.microsoft.com/office/drawing/2014/main" id="{7E4E5F73-0E3E-F782-8CA5-0A8877CF76D9}"/>
              </a:ext>
            </a:extLst>
          </p:cNvPr>
          <p:cNvSpPr txBox="1">
            <a:spLocks/>
          </p:cNvSpPr>
          <p:nvPr/>
        </p:nvSpPr>
        <p:spPr>
          <a:xfrm>
            <a:off x="10851090" y="16289701"/>
            <a:ext cx="10093752" cy="566030"/>
          </a:xfrm>
          <a:prstGeom prst="rect">
            <a:avLst/>
          </a:prstGeom>
          <a:solidFill>
            <a:schemeClr val="accent5">
              <a:lumMod val="50000"/>
            </a:schemeClr>
          </a:solidFill>
        </p:spPr>
        <p:txBody>
          <a:bodyPr wrap="square" lIns="63307" tIns="63307" rIns="63307" bIns="63307" anchor="t" anchorCtr="0">
            <a:spAutoFit/>
          </a:bodyPr>
          <a:lstStyle>
            <a:lvl1pPr marL="0" indent="0" algn="ctr" defTabSz="3038715" rtl="0" eaLnBrk="1" latinLnBrk="0" hangingPunct="1">
              <a:spcBef>
                <a:spcPct val="20000"/>
              </a:spcBef>
              <a:buFont typeface="Arial" pitchFamily="34" charset="0"/>
              <a:buNone/>
              <a:defRPr sz="2800" b="1" u="none" kern="1200" baseline="0">
                <a:solidFill>
                  <a:schemeClr val="bg1"/>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lv-LV" dirty="0">
                <a:latin typeface="Century Gothic"/>
              </a:rPr>
              <a:t>ImGame</a:t>
            </a:r>
            <a:endParaRPr lang="en-US" dirty="0"/>
          </a:p>
        </p:txBody>
      </p:sp>
      <p:pic>
        <p:nvPicPr>
          <p:cNvPr id="8" name="Attēls 7" descr="Attēls, kurā ir raksts, pikselis, šuve&#10;&#10;Apraksts ģenerēts automātiski">
            <a:extLst>
              <a:ext uri="{FF2B5EF4-FFF2-40B4-BE49-F238E27FC236}">
                <a16:creationId xmlns:a16="http://schemas.microsoft.com/office/drawing/2014/main" id="{13C876B4-2B8B-5EE7-5228-AD8154FE8AA1}"/>
              </a:ext>
            </a:extLst>
          </p:cNvPr>
          <p:cNvPicPr>
            <a:picLocks noChangeAspect="1"/>
          </p:cNvPicPr>
          <p:nvPr/>
        </p:nvPicPr>
        <p:blipFill>
          <a:blip r:embed="rId5"/>
          <a:stretch>
            <a:fillRect/>
          </a:stretch>
        </p:blipFill>
        <p:spPr>
          <a:xfrm>
            <a:off x="18199140" y="7776428"/>
            <a:ext cx="2289838" cy="2232797"/>
          </a:xfrm>
          <a:prstGeom prst="rect">
            <a:avLst/>
          </a:prstGeom>
        </p:spPr>
      </p:pic>
      <p:pic>
        <p:nvPicPr>
          <p:cNvPr id="28" name="Attēls 27" descr="Attēls, kurā ir raksts, kvadrāts, simetrija, pikselis&#10;&#10;Apraksts ģenerēts automātiski">
            <a:extLst>
              <a:ext uri="{FF2B5EF4-FFF2-40B4-BE49-F238E27FC236}">
                <a16:creationId xmlns:a16="http://schemas.microsoft.com/office/drawing/2014/main" id="{BC1BF6BD-732F-6881-CA0C-B78ED51C9A17}"/>
              </a:ext>
            </a:extLst>
          </p:cNvPr>
          <p:cNvPicPr>
            <a:picLocks noChangeAspect="1"/>
          </p:cNvPicPr>
          <p:nvPr/>
        </p:nvPicPr>
        <p:blipFill>
          <a:blip r:embed="rId6"/>
          <a:stretch>
            <a:fillRect/>
          </a:stretch>
        </p:blipFill>
        <p:spPr>
          <a:xfrm>
            <a:off x="19114471" y="26250780"/>
            <a:ext cx="1775670" cy="1785279"/>
          </a:xfrm>
          <a:prstGeom prst="rect">
            <a:avLst/>
          </a:prstGeom>
        </p:spPr>
      </p:pic>
      <p:pic>
        <p:nvPicPr>
          <p:cNvPr id="32" name="Attēls 31" descr="Attēls, kurā ir raksts, kvadrāts, pikselis, dizains&#10;&#10;Apraksts ģenerēts automātiski">
            <a:extLst>
              <a:ext uri="{FF2B5EF4-FFF2-40B4-BE49-F238E27FC236}">
                <a16:creationId xmlns:a16="http://schemas.microsoft.com/office/drawing/2014/main" id="{124ED7E7-4E0A-0C88-E756-4B1BEFB79F30}"/>
              </a:ext>
            </a:extLst>
          </p:cNvPr>
          <p:cNvPicPr>
            <a:picLocks noChangeAspect="1"/>
          </p:cNvPicPr>
          <p:nvPr/>
        </p:nvPicPr>
        <p:blipFill>
          <a:blip r:embed="rId7"/>
          <a:stretch>
            <a:fillRect/>
          </a:stretch>
        </p:blipFill>
        <p:spPr>
          <a:xfrm>
            <a:off x="10998075" y="17140957"/>
            <a:ext cx="2210369" cy="2207314"/>
          </a:xfrm>
          <a:prstGeom prst="rect">
            <a:avLst/>
          </a:prstGeom>
        </p:spPr>
      </p:pic>
      <p:pic>
        <p:nvPicPr>
          <p:cNvPr id="35" name="Attēls 34" descr="Attēls, kurā ir ekrānuzņēmums, māksla, zaļš&#10;&#10;Apraksts ģenerēts automātiski">
            <a:extLst>
              <a:ext uri="{FF2B5EF4-FFF2-40B4-BE49-F238E27FC236}">
                <a16:creationId xmlns:a16="http://schemas.microsoft.com/office/drawing/2014/main" id="{30056FAD-077C-B90A-DB42-8F3F63FFE302}"/>
              </a:ext>
            </a:extLst>
          </p:cNvPr>
          <p:cNvPicPr>
            <a:picLocks noChangeAspect="1"/>
          </p:cNvPicPr>
          <p:nvPr/>
        </p:nvPicPr>
        <p:blipFill>
          <a:blip r:embed="rId8"/>
          <a:stretch>
            <a:fillRect/>
          </a:stretch>
        </p:blipFill>
        <p:spPr>
          <a:xfrm>
            <a:off x="10984628" y="19434862"/>
            <a:ext cx="2218045" cy="2555270"/>
          </a:xfrm>
          <a:prstGeom prst="rect">
            <a:avLst/>
          </a:prstGeom>
        </p:spPr>
      </p:pic>
      <p:pic>
        <p:nvPicPr>
          <p:cNvPr id="36" name="Picture 35">
            <a:extLst>
              <a:ext uri="{FF2B5EF4-FFF2-40B4-BE49-F238E27FC236}">
                <a16:creationId xmlns:a16="http://schemas.microsoft.com/office/drawing/2014/main" id="{353504E2-D7FB-8B23-9D13-54B3C5E70789}"/>
              </a:ext>
            </a:extLst>
          </p:cNvPr>
          <p:cNvPicPr>
            <a:picLocks noChangeAspect="1"/>
          </p:cNvPicPr>
          <p:nvPr/>
        </p:nvPicPr>
        <p:blipFill>
          <a:blip r:embed="rId9"/>
          <a:stretch>
            <a:fillRect/>
          </a:stretch>
        </p:blipFill>
        <p:spPr>
          <a:xfrm>
            <a:off x="6483261" y="5556032"/>
            <a:ext cx="4009790" cy="3446011"/>
          </a:xfrm>
          <a:prstGeom prst="rect">
            <a:avLst/>
          </a:prstGeom>
        </p:spPr>
      </p:pic>
      <p:pic>
        <p:nvPicPr>
          <p:cNvPr id="17" name="Picture 16">
            <a:extLst>
              <a:ext uri="{FF2B5EF4-FFF2-40B4-BE49-F238E27FC236}">
                <a16:creationId xmlns:a16="http://schemas.microsoft.com/office/drawing/2014/main" id="{192BD02B-1C20-9176-E490-149D559A7EE0}"/>
              </a:ext>
            </a:extLst>
          </p:cNvPr>
          <p:cNvPicPr>
            <a:picLocks noChangeAspect="1"/>
          </p:cNvPicPr>
          <p:nvPr/>
        </p:nvPicPr>
        <p:blipFill>
          <a:blip r:embed="rId10"/>
          <a:stretch>
            <a:fillRect/>
          </a:stretch>
        </p:blipFill>
        <p:spPr>
          <a:xfrm>
            <a:off x="6546798" y="9564451"/>
            <a:ext cx="3874504" cy="2933035"/>
          </a:xfrm>
          <a:prstGeom prst="rect">
            <a:avLst/>
          </a:prstGeom>
        </p:spPr>
      </p:pic>
      <p:pic>
        <p:nvPicPr>
          <p:cNvPr id="26" name="Picture 25" descr="A close-up of a logo&#10;&#10;AI-generated content may be incorrect.">
            <a:extLst>
              <a:ext uri="{FF2B5EF4-FFF2-40B4-BE49-F238E27FC236}">
                <a16:creationId xmlns:a16="http://schemas.microsoft.com/office/drawing/2014/main" id="{A800BB5C-26EA-B13D-882B-737C3B93F5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0481" y="1173986"/>
            <a:ext cx="6134100" cy="1533525"/>
          </a:xfrm>
          <a:prstGeom prst="rect">
            <a:avLst/>
          </a:prstGeom>
        </p:spPr>
      </p:pic>
    </p:spTree>
    <p:extLst>
      <p:ext uri="{BB962C8B-B14F-4D97-AF65-F5344CB8AC3E}">
        <p14:creationId xmlns:p14="http://schemas.microsoft.com/office/powerpoint/2010/main" val="2744535579"/>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1851</TotalTime>
  <Words>791</Words>
  <Application>Microsoft Macintosh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A1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 </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Ieva Gintere</cp:lastModifiedBy>
  <cp:revision>533</cp:revision>
  <dcterms:created xsi:type="dcterms:W3CDTF">2012-02-10T00:21:22Z</dcterms:created>
  <dcterms:modified xsi:type="dcterms:W3CDTF">2025-05-07T16:00:30Z</dcterms:modified>
  <cp:category>Research poster templates </cp:category>
</cp:coreProperties>
</file>